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_rels/presentation.xml.rels" ContentType="application/vnd.openxmlformats-package.relationships+xml"/>
  <Override PartName="/ppt/presentation.xml" ContentType="application/vnd.openxmlformats-officedocument.presentationml.presentation.main+xml"/>
  <Override PartName="/ppt/presProps.xml" ContentType="application/vnd.openxmlformats-officedocument.presentationml.presProps+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Layouts/_rels/slideLayout33.xml.rels" ContentType="application/vnd.openxmlformats-package.relationships+xml"/>
  <Override PartName="/ppt/slideLayouts/_rels/slideLayout16.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6.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2.xml.rels" ContentType="application/vnd.openxmlformats-package.relationships+xml"/>
  <Override PartName="/ppt/slideLayouts/_rels/slideLayout5.xml.rels" ContentType="application/vnd.openxmlformats-package.relationships+xml"/>
  <Override PartName="/ppt/slideLayouts/_rels/slideLayout24.xml.rels" ContentType="application/vnd.openxmlformats-package.relationships+xml"/>
  <Override PartName="/ppt/slideLayouts/_rels/slideLayout26.xml.rels" ContentType="application/vnd.openxmlformats-package.relationships+xml"/>
  <Override PartName="/ppt/slideLayouts/_rels/slideLayout34.xml.rels" ContentType="application/vnd.openxmlformats-package.relationships+xml"/>
  <Override PartName="/ppt/slideLayouts/_rels/slideLayout17.xml.rels" ContentType="application/vnd.openxmlformats-package.relationships+xml"/>
  <Override PartName="/ppt/slideLayouts/_rels/slideLayout25.xml.rels" ContentType="application/vnd.openxmlformats-package.relationships+xml"/>
  <Override PartName="/ppt/slideLayouts/_rels/slideLayout18.xml.rels" ContentType="application/vnd.openxmlformats-package.relationships+xml"/>
  <Override PartName="/ppt/slideLayouts/_rels/slideLayout35.xml.rels" ContentType="application/vnd.openxmlformats-package.relationships+xml"/>
  <Override PartName="/ppt/slideLayouts/_rels/slideLayout27.xml.rels" ContentType="application/vnd.openxmlformats-package.relationships+xml"/>
  <Override PartName="/ppt/slideLayouts/_rels/slideLayout4.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1.xml.rels" ContentType="application/vnd.openxmlformats-package.relationships+xml"/>
  <Override PartName="/ppt/slideLayouts/_rels/slideLayout8.xml.rels" ContentType="application/vnd.openxmlformats-package.relationships+xml"/>
  <Override PartName="/ppt/slideLayouts/_rels/slideLayout3.xml.rels" ContentType="application/vnd.openxmlformats-package.relationships+xml"/>
  <Override PartName="/ppt/slideLayouts/_rels/slideLayout13.xml.rels" ContentType="application/vnd.openxmlformats-package.relationships+xml"/>
  <Override PartName="/ppt/slideLayouts/_rels/slideLayout30.xml.rels" ContentType="application/vnd.openxmlformats-package.relationships+xml"/>
  <Override PartName="/ppt/slideLayouts/_rels/slideLayout22.xml.rels" ContentType="application/vnd.openxmlformats-package.relationships+xml"/>
  <Override PartName="/ppt/slideLayouts/_rels/slideLayout31.xml.rels" ContentType="application/vnd.openxmlformats-package.relationships+xml"/>
  <Override PartName="/ppt/slideLayouts/_rels/slideLayout14.xml.rels" ContentType="application/vnd.openxmlformats-package.relationships+xml"/>
  <Override PartName="/ppt/slideLayouts/_rels/slideLayout29.xml.rels" ContentType="application/vnd.openxmlformats-package.relationships+xml"/>
  <Override PartName="/ppt/slideLayouts/_rels/slideLayout2.xml.rels" ContentType="application/vnd.openxmlformats-package.relationships+xml"/>
  <Override PartName="/ppt/slideLayouts/_rels/slideLayout28.xml.rels" ContentType="application/vnd.openxmlformats-package.relationships+xml"/>
  <Override PartName="/ppt/slideLayouts/_rels/slideLayout1.xml.rels" ContentType="application/vnd.openxmlformats-package.relationships+xml"/>
  <Override PartName="/ppt/slideLayouts/_rels/slideLayout19.xml.rels" ContentType="application/vnd.openxmlformats-package.relationships+xml"/>
  <Override PartName="/ppt/slideLayouts/_rels/slideLayout36.xml.rels" ContentType="application/vnd.openxmlformats-package.relationships+xml"/>
  <Override PartName="/ppt/slideLayouts/slideLayout26.xml" ContentType="application/vnd.openxmlformats-officedocument.presentationml.slideLayout+xml"/>
  <Override PartName="/ppt/slideLayouts/slideLayout18.xml" ContentType="application/vnd.openxmlformats-officedocument.presentationml.slideLayout+xml"/>
  <Override PartName="/ppt/slideLayouts/slideLayout35.xml" ContentType="application/vnd.openxmlformats-officedocument.presentationml.slideLayout+xml"/>
  <Override PartName="/ppt/slideLayouts/slideLayout25.xml" ContentType="application/vnd.openxmlformats-officedocument.presentationml.slideLayout+xml"/>
  <Override PartName="/ppt/slideLayouts/slideLayout17.xml" ContentType="application/vnd.openxmlformats-officedocument.presentationml.slideLayout+xml"/>
  <Override PartName="/ppt/slideLayouts/slideLayout34.xml" ContentType="application/vnd.openxmlformats-officedocument.presentationml.slideLayout+xml"/>
  <Override PartName="/ppt/slideLayouts/slideLayout24.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2.xml" ContentType="application/vnd.openxmlformats-officedocument.presentationml.slideLayout+xml"/>
  <Override PartName="/ppt/slideLayouts/slideLayout3.xml" ContentType="application/vnd.openxmlformats-officedocument.presentationml.slideLayout+xml"/>
  <Override PartName="/ppt/slideLayouts/slideLayout29.xml" ContentType="application/vnd.openxmlformats-officedocument.presentationml.slideLayout+xml"/>
  <Override PartName="/ppt/slideLayouts/slideLayout8.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7.xml" ContentType="application/vnd.openxmlformats-officedocument.presentationml.slideLayout+xml"/>
  <Override PartName="/ppt/slideLayouts/slideLayout13.xml" ContentType="application/vnd.openxmlformats-officedocument.presentationml.slideLayout+xml"/>
  <Override PartName="/ppt/slideLayouts/slideLayout30.xml" ContentType="application/vnd.openxmlformats-officedocument.presentationml.slideLayout+xml"/>
  <Override PartName="/ppt/slideLayouts/slideLayout2.xml" ContentType="application/vnd.openxmlformats-officedocument.presentationml.slideLayout+xml"/>
  <Override PartName="/ppt/slideLayouts/slideLayout28.xml" ContentType="application/vnd.openxmlformats-officedocument.presentationml.slideLayout+xml"/>
  <Override PartName="/ppt/slideLayouts/slideLayout1.xml" ContentType="application/vnd.openxmlformats-officedocument.presentationml.slideLayout+xml"/>
  <Override PartName="/ppt/slideLayouts/slideLayout36.xml" ContentType="application/vnd.openxmlformats-officedocument.presentationml.slideLayout+xml"/>
  <Override PartName="/ppt/slideLayouts/slideLayout19.xml" ContentType="application/vnd.openxmlformats-officedocument.presentationml.slideLayout+xml"/>
  <Override PartName="/ppt/slideLayouts/slideLayout27.xml" ContentType="application/vnd.openxmlformats-officedocument.presentationml.slideLayout+xml"/>
  <Override PartName="/ppt/slideLayouts/slideLayout14.xml" ContentType="application/vnd.openxmlformats-officedocument.presentationml.slideLayout+xml"/>
  <Override PartName="/ppt/slideLayouts/slideLayout31.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9.xml" ContentType="application/vnd.openxmlformats-officedocument.presentationml.slideLayout+xml"/>
  <Override PartName="/ppt/slideLayouts/slideLayout15.xml" ContentType="application/vnd.openxmlformats-officedocument.presentationml.slideLayout+xml"/>
  <Override PartName="/ppt/slideLayouts/slideLayout32.xml" ContentType="application/vnd.openxmlformats-officedocument.presentationml.slideLayout+xml"/>
  <Override PartName="/ppt/slideLayouts/slideLayout16.xml" ContentType="application/vnd.openxmlformats-officedocument.presentationml.slideLayout+xml"/>
  <Override PartName="/ppt/slideLayouts/slideLayout33.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slides/slide9.xml" ContentType="application/vnd.openxmlformats-officedocument.presentationml.slide+xml"/>
  <Override PartName="/ppt/slides/slide14.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_rels/slide8.xml.rels" ContentType="application/vnd.openxmlformats-package.relationships+xml"/>
  <Override PartName="/ppt/slides/_rels/slide9.xml.rels" ContentType="application/vnd.openxmlformats-package.relationships+xml"/>
  <Override PartName="/ppt/slides/_rels/slide14.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_rels/slide13.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3.xml.rels" ContentType="application/vnd.openxmlformats-package.relationships+xml"/>
  <Override PartName="/ppt/slides/_rels/slide12.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slide11.xml" ContentType="application/vnd.openxmlformats-officedocument.presentationml.slide+xml"/>
  <Override PartName="/ppt/slides/slide3.xml" ContentType="application/vnd.openxmlformats-officedocument.presentationml.slide+xml"/>
  <Override PartName="/ppt/slides/slide12.xml" ContentType="application/vnd.openxmlformats-officedocument.presentationml.slide+xml"/>
  <Override PartName="/ppt/slides/slide4.xml" ContentType="application/vnd.openxmlformats-officedocument.presentationml.slide+xml"/>
  <Override PartName="/ppt/slides/slide13.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media/image1.png" ContentType="image/png"/>
  <Override PartName="/ppt/media/image2.png" ContentType="image/png"/>
  <Override PartName="/ppt/media/image3.png" ContentType="image/png"/>
  <Override PartName="/ppt/media/image4.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Lst>
  <p:sldSz cx="10080625" cy="567055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dt" idx="1"/>
          </p:nvPr>
        </p:nvSpPr>
        <p:spPr/>
        <p:txBody>
          <a:bodyPr/>
          <a:p>
            <a:r>
              <a:rPr lang="en-U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360000" y="225720"/>
            <a:ext cx="9360000" cy="718920"/>
          </a:xfrm>
          <a:prstGeom prst="rect">
            <a:avLst/>
          </a:prstGeom>
          <a:noFill/>
          <a:ln w="0">
            <a:noFill/>
          </a:ln>
        </p:spPr>
        <p:txBody>
          <a:bodyPr lIns="0" rIns="0" tIns="0" bIns="0" anchor="ctr">
            <a:noAutofit/>
          </a:bodyPr>
          <a:p>
            <a:pPr indent="0">
              <a:buNone/>
            </a:pPr>
            <a:endParaRPr b="1" lang="en-US" sz="2700" spc="-1" strike="noStrike">
              <a:solidFill>
                <a:srgbClr val="ffffff"/>
              </a:solidFill>
              <a:latin typeface="Source Sans Pro Black"/>
            </a:endParaRPr>
          </a:p>
        </p:txBody>
      </p:sp>
      <p:sp>
        <p:nvSpPr>
          <p:cNvPr id="30" name="PlaceHolder 2"/>
          <p:cNvSpPr>
            <a:spLocks noGrp="1"/>
          </p:cNvSpPr>
          <p:nvPr>
            <p:ph/>
          </p:nvPr>
        </p:nvSpPr>
        <p:spPr>
          <a:xfrm>
            <a:off x="360000" y="1485000"/>
            <a:ext cx="936000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31" name="PlaceHolder 3"/>
          <p:cNvSpPr>
            <a:spLocks noGrp="1"/>
          </p:cNvSpPr>
          <p:nvPr>
            <p:ph/>
          </p:nvPr>
        </p:nvSpPr>
        <p:spPr>
          <a:xfrm>
            <a:off x="360000" y="3459600"/>
            <a:ext cx="936000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dt" idx="1"/>
          </p:nvPr>
        </p:nvSpPr>
        <p:spPr/>
        <p:txBody>
          <a:bodyPr/>
          <a:p>
            <a:r>
              <a:rPr lang="en-U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360000" y="225720"/>
            <a:ext cx="9360000" cy="718920"/>
          </a:xfrm>
          <a:prstGeom prst="rect">
            <a:avLst/>
          </a:prstGeom>
          <a:noFill/>
          <a:ln w="0">
            <a:noFill/>
          </a:ln>
        </p:spPr>
        <p:txBody>
          <a:bodyPr lIns="0" rIns="0" tIns="0" bIns="0" anchor="ctr">
            <a:noAutofit/>
          </a:bodyPr>
          <a:p>
            <a:pPr indent="0">
              <a:buNone/>
            </a:pPr>
            <a:endParaRPr b="1" lang="en-US" sz="2700" spc="-1" strike="noStrike">
              <a:solidFill>
                <a:srgbClr val="ffffff"/>
              </a:solidFill>
              <a:latin typeface="Source Sans Pro Black"/>
            </a:endParaRPr>
          </a:p>
        </p:txBody>
      </p:sp>
      <p:sp>
        <p:nvSpPr>
          <p:cNvPr id="33" name="PlaceHolder 2"/>
          <p:cNvSpPr>
            <a:spLocks noGrp="1"/>
          </p:cNvSpPr>
          <p:nvPr>
            <p:ph/>
          </p:nvPr>
        </p:nvSpPr>
        <p:spPr>
          <a:xfrm>
            <a:off x="360000" y="1485000"/>
            <a:ext cx="456732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34" name="PlaceHolder 3"/>
          <p:cNvSpPr>
            <a:spLocks noGrp="1"/>
          </p:cNvSpPr>
          <p:nvPr>
            <p:ph/>
          </p:nvPr>
        </p:nvSpPr>
        <p:spPr>
          <a:xfrm>
            <a:off x="5155920" y="1485000"/>
            <a:ext cx="456732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35" name="PlaceHolder 4"/>
          <p:cNvSpPr>
            <a:spLocks noGrp="1"/>
          </p:cNvSpPr>
          <p:nvPr>
            <p:ph/>
          </p:nvPr>
        </p:nvSpPr>
        <p:spPr>
          <a:xfrm>
            <a:off x="360000" y="3459600"/>
            <a:ext cx="456732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36" name="PlaceHolder 5"/>
          <p:cNvSpPr>
            <a:spLocks noGrp="1"/>
          </p:cNvSpPr>
          <p:nvPr>
            <p:ph/>
          </p:nvPr>
        </p:nvSpPr>
        <p:spPr>
          <a:xfrm>
            <a:off x="5155920" y="3459600"/>
            <a:ext cx="456732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dt" idx="1"/>
          </p:nvPr>
        </p:nvSpPr>
        <p:spPr/>
        <p:txBody>
          <a:bodyPr/>
          <a:p>
            <a:r>
              <a:rPr lang="en-U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7" name="PlaceHolder 1"/>
          <p:cNvSpPr>
            <a:spLocks noGrp="1"/>
          </p:cNvSpPr>
          <p:nvPr>
            <p:ph type="title"/>
          </p:nvPr>
        </p:nvSpPr>
        <p:spPr>
          <a:xfrm>
            <a:off x="360000" y="225720"/>
            <a:ext cx="9360000" cy="718920"/>
          </a:xfrm>
          <a:prstGeom prst="rect">
            <a:avLst/>
          </a:prstGeom>
          <a:noFill/>
          <a:ln w="0">
            <a:noFill/>
          </a:ln>
        </p:spPr>
        <p:txBody>
          <a:bodyPr lIns="0" rIns="0" tIns="0" bIns="0" anchor="ctr">
            <a:noAutofit/>
          </a:bodyPr>
          <a:p>
            <a:pPr indent="0">
              <a:buNone/>
            </a:pPr>
            <a:endParaRPr b="1" lang="en-US" sz="2700" spc="-1" strike="noStrike">
              <a:solidFill>
                <a:srgbClr val="ffffff"/>
              </a:solidFill>
              <a:latin typeface="Source Sans Pro Black"/>
            </a:endParaRPr>
          </a:p>
        </p:txBody>
      </p:sp>
      <p:sp>
        <p:nvSpPr>
          <p:cNvPr id="38" name="PlaceHolder 2"/>
          <p:cNvSpPr>
            <a:spLocks noGrp="1"/>
          </p:cNvSpPr>
          <p:nvPr>
            <p:ph/>
          </p:nvPr>
        </p:nvSpPr>
        <p:spPr>
          <a:xfrm>
            <a:off x="360000" y="1485000"/>
            <a:ext cx="301356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39" name="PlaceHolder 3"/>
          <p:cNvSpPr>
            <a:spLocks noGrp="1"/>
          </p:cNvSpPr>
          <p:nvPr>
            <p:ph/>
          </p:nvPr>
        </p:nvSpPr>
        <p:spPr>
          <a:xfrm>
            <a:off x="3524760" y="1485000"/>
            <a:ext cx="301356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40" name="PlaceHolder 4"/>
          <p:cNvSpPr>
            <a:spLocks noGrp="1"/>
          </p:cNvSpPr>
          <p:nvPr>
            <p:ph/>
          </p:nvPr>
        </p:nvSpPr>
        <p:spPr>
          <a:xfrm>
            <a:off x="6689160" y="1485000"/>
            <a:ext cx="301356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41" name="PlaceHolder 5"/>
          <p:cNvSpPr>
            <a:spLocks noGrp="1"/>
          </p:cNvSpPr>
          <p:nvPr>
            <p:ph/>
          </p:nvPr>
        </p:nvSpPr>
        <p:spPr>
          <a:xfrm>
            <a:off x="360000" y="3459600"/>
            <a:ext cx="301356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42" name="PlaceHolder 6"/>
          <p:cNvSpPr>
            <a:spLocks noGrp="1"/>
          </p:cNvSpPr>
          <p:nvPr>
            <p:ph/>
          </p:nvPr>
        </p:nvSpPr>
        <p:spPr>
          <a:xfrm>
            <a:off x="3524760" y="3459600"/>
            <a:ext cx="301356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43" name="PlaceHolder 7"/>
          <p:cNvSpPr>
            <a:spLocks noGrp="1"/>
          </p:cNvSpPr>
          <p:nvPr>
            <p:ph/>
          </p:nvPr>
        </p:nvSpPr>
        <p:spPr>
          <a:xfrm>
            <a:off x="6689160" y="3459600"/>
            <a:ext cx="301356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dt" idx="1"/>
          </p:nvPr>
        </p:nvSpPr>
        <p:spPr/>
        <p:txBody>
          <a:bodyPr/>
          <a:p>
            <a:r>
              <a:rPr lang="en-US"/>
              <a:t/>
            </a: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4"/>
          </p:nvPr>
        </p:nvSpPr>
        <p:spPr/>
        <p:txBody>
          <a:bodyPr/>
          <a:p>
            <a:r>
              <a:t>Footer</a:t>
            </a:r>
          </a:p>
        </p:txBody>
      </p:sp>
      <p:sp>
        <p:nvSpPr>
          <p:cNvPr id="3" name="PlaceHolder 2"/>
          <p:cNvSpPr>
            <a:spLocks noGrp="1"/>
          </p:cNvSpPr>
          <p:nvPr>
            <p:ph type="sldNum" idx="5"/>
          </p:nvPr>
        </p:nvSpPr>
        <p:spPr/>
        <p:txBody>
          <a:bodyPr/>
          <a:p>
            <a:fld id="{6123B2B8-80D0-404D-A00B-951EC967B519}" type="slidenum">
              <a:t>&lt;#&gt;</a:t>
            </a:fld>
          </a:p>
        </p:txBody>
      </p:sp>
      <p:sp>
        <p:nvSpPr>
          <p:cNvPr id="4" name="PlaceHolder 3"/>
          <p:cNvSpPr>
            <a:spLocks noGrp="1"/>
          </p:cNvSpPr>
          <p:nvPr>
            <p:ph type="dt" idx="3"/>
          </p:nvPr>
        </p:nvSpPr>
        <p:spPr/>
        <p:txBody>
          <a:bodyPr/>
          <a:p>
            <a:r>
              <a:rPr lang="en-US"/>
              <a:t/>
            </a: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1" name="PlaceHolder 1"/>
          <p:cNvSpPr>
            <a:spLocks noGrp="1"/>
          </p:cNvSpPr>
          <p:nvPr>
            <p:ph type="title"/>
          </p:nvPr>
        </p:nvSpPr>
        <p:spPr>
          <a:xfrm>
            <a:off x="360000" y="225720"/>
            <a:ext cx="9360000" cy="718920"/>
          </a:xfrm>
          <a:prstGeom prst="rect">
            <a:avLst/>
          </a:prstGeom>
          <a:noFill/>
          <a:ln w="0">
            <a:noFill/>
          </a:ln>
        </p:spPr>
        <p:txBody>
          <a:bodyPr lIns="0" rIns="0" tIns="0" bIns="0" anchor="ctr">
            <a:noAutofit/>
          </a:bodyPr>
          <a:p>
            <a:pPr indent="0">
              <a:buNone/>
            </a:pPr>
            <a:endParaRPr b="1" lang="en-US" sz="2700" spc="-1" strike="noStrike">
              <a:solidFill>
                <a:srgbClr val="ffffff"/>
              </a:solidFill>
              <a:latin typeface="Source Sans Pro Black"/>
            </a:endParaRPr>
          </a:p>
        </p:txBody>
      </p:sp>
      <p:sp>
        <p:nvSpPr>
          <p:cNvPr id="52" name="PlaceHolder 2"/>
          <p:cNvSpPr>
            <a:spLocks noGrp="1"/>
          </p:cNvSpPr>
          <p:nvPr>
            <p:ph type="subTitle"/>
          </p:nvPr>
        </p:nvSpPr>
        <p:spPr>
          <a:xfrm>
            <a:off x="360000" y="1485000"/>
            <a:ext cx="9360000" cy="3780000"/>
          </a:xfrm>
          <a:prstGeom prst="rect">
            <a:avLst/>
          </a:prstGeom>
          <a:noFill/>
          <a:ln w="0">
            <a:noFill/>
          </a:ln>
        </p:spPr>
        <p:txBody>
          <a:bodyPr lIns="0" rIns="0" tIns="0" bIns="0" anchor="ctr">
            <a:noAutofit/>
          </a:bodyPr>
          <a:p>
            <a:pPr indent="0" algn="ctr">
              <a:buNone/>
            </a:pPr>
            <a:endParaRPr b="0" lang="en-US" sz="3200" spc="-1" strike="noStrike">
              <a:solidFill>
                <a:srgbClr val="2c3e50"/>
              </a:solidFill>
              <a:latin typeface="Source Sans Pro"/>
            </a:endParaRPr>
          </a:p>
        </p:txBody>
      </p:sp>
      <p:sp>
        <p:nvSpPr>
          <p:cNvPr id="4" name="PlaceHolder 3"/>
          <p:cNvSpPr>
            <a:spLocks noGrp="1"/>
          </p:cNvSpPr>
          <p:nvPr>
            <p:ph type="ftr" idx="4"/>
          </p:nvPr>
        </p:nvSpPr>
        <p:spPr/>
        <p:txBody>
          <a:bodyPr/>
          <a:p>
            <a:r>
              <a:t>Footer</a:t>
            </a:r>
          </a:p>
        </p:txBody>
      </p:sp>
      <p:sp>
        <p:nvSpPr>
          <p:cNvPr id="5" name="PlaceHolder 4"/>
          <p:cNvSpPr>
            <a:spLocks noGrp="1"/>
          </p:cNvSpPr>
          <p:nvPr>
            <p:ph type="sldNum" idx="5"/>
          </p:nvPr>
        </p:nvSpPr>
        <p:spPr/>
        <p:txBody>
          <a:bodyPr/>
          <a:p>
            <a:fld id="{242F575F-CACE-401E-A2C4-3F5958F6ECC6}" type="slidenum">
              <a:t>&lt;#&gt;</a:t>
            </a:fld>
          </a:p>
        </p:txBody>
      </p:sp>
      <p:sp>
        <p:nvSpPr>
          <p:cNvPr id="6" name="PlaceHolder 5"/>
          <p:cNvSpPr>
            <a:spLocks noGrp="1"/>
          </p:cNvSpPr>
          <p:nvPr>
            <p:ph type="dt" idx="3"/>
          </p:nvPr>
        </p:nvSpPr>
        <p:spPr/>
        <p:txBody>
          <a:bodyPr/>
          <a:p>
            <a:r>
              <a:rPr lang="en-US"/>
              <a:t/>
            </a: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360000" y="225720"/>
            <a:ext cx="9360000" cy="718920"/>
          </a:xfrm>
          <a:prstGeom prst="rect">
            <a:avLst/>
          </a:prstGeom>
          <a:noFill/>
          <a:ln w="0">
            <a:noFill/>
          </a:ln>
        </p:spPr>
        <p:txBody>
          <a:bodyPr lIns="0" rIns="0" tIns="0" bIns="0" anchor="ctr">
            <a:noAutofit/>
          </a:bodyPr>
          <a:p>
            <a:pPr indent="0">
              <a:buNone/>
            </a:pPr>
            <a:endParaRPr b="1" lang="en-US" sz="2700" spc="-1" strike="noStrike">
              <a:solidFill>
                <a:srgbClr val="ffffff"/>
              </a:solidFill>
              <a:latin typeface="Source Sans Pro Black"/>
            </a:endParaRPr>
          </a:p>
        </p:txBody>
      </p:sp>
      <p:sp>
        <p:nvSpPr>
          <p:cNvPr id="54" name="PlaceHolder 2"/>
          <p:cNvSpPr>
            <a:spLocks noGrp="1"/>
          </p:cNvSpPr>
          <p:nvPr>
            <p:ph/>
          </p:nvPr>
        </p:nvSpPr>
        <p:spPr>
          <a:xfrm>
            <a:off x="360000" y="1485000"/>
            <a:ext cx="9360000" cy="378000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4" name="PlaceHolder 3"/>
          <p:cNvSpPr>
            <a:spLocks noGrp="1"/>
          </p:cNvSpPr>
          <p:nvPr>
            <p:ph type="ftr" idx="4"/>
          </p:nvPr>
        </p:nvSpPr>
        <p:spPr/>
        <p:txBody>
          <a:bodyPr/>
          <a:p>
            <a:r>
              <a:t>Footer</a:t>
            </a:r>
          </a:p>
        </p:txBody>
      </p:sp>
      <p:sp>
        <p:nvSpPr>
          <p:cNvPr id="5" name="PlaceHolder 4"/>
          <p:cNvSpPr>
            <a:spLocks noGrp="1"/>
          </p:cNvSpPr>
          <p:nvPr>
            <p:ph type="sldNum" idx="5"/>
          </p:nvPr>
        </p:nvSpPr>
        <p:spPr/>
        <p:txBody>
          <a:bodyPr/>
          <a:p>
            <a:fld id="{CEADB168-3DF1-4E96-AD44-9AB5D8E613EF}" type="slidenum">
              <a:t>&lt;#&gt;</a:t>
            </a:fld>
          </a:p>
        </p:txBody>
      </p:sp>
      <p:sp>
        <p:nvSpPr>
          <p:cNvPr id="6" name="PlaceHolder 5"/>
          <p:cNvSpPr>
            <a:spLocks noGrp="1"/>
          </p:cNvSpPr>
          <p:nvPr>
            <p:ph type="dt" idx="3"/>
          </p:nvPr>
        </p:nvSpPr>
        <p:spPr/>
        <p:txBody>
          <a:bodyPr/>
          <a:p>
            <a:r>
              <a:rPr lang="en-US"/>
              <a:t/>
            </a: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360000" y="225720"/>
            <a:ext cx="9360000" cy="718920"/>
          </a:xfrm>
          <a:prstGeom prst="rect">
            <a:avLst/>
          </a:prstGeom>
          <a:noFill/>
          <a:ln w="0">
            <a:noFill/>
          </a:ln>
        </p:spPr>
        <p:txBody>
          <a:bodyPr lIns="0" rIns="0" tIns="0" bIns="0" anchor="ctr">
            <a:noAutofit/>
          </a:bodyPr>
          <a:p>
            <a:pPr indent="0">
              <a:buNone/>
            </a:pPr>
            <a:endParaRPr b="1" lang="en-US" sz="2700" spc="-1" strike="noStrike">
              <a:solidFill>
                <a:srgbClr val="ffffff"/>
              </a:solidFill>
              <a:latin typeface="Source Sans Pro Black"/>
            </a:endParaRPr>
          </a:p>
        </p:txBody>
      </p:sp>
      <p:sp>
        <p:nvSpPr>
          <p:cNvPr id="56" name="PlaceHolder 2"/>
          <p:cNvSpPr>
            <a:spLocks noGrp="1"/>
          </p:cNvSpPr>
          <p:nvPr>
            <p:ph/>
          </p:nvPr>
        </p:nvSpPr>
        <p:spPr>
          <a:xfrm>
            <a:off x="360000" y="1485000"/>
            <a:ext cx="4567320" cy="378000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57" name="PlaceHolder 3"/>
          <p:cNvSpPr>
            <a:spLocks noGrp="1"/>
          </p:cNvSpPr>
          <p:nvPr>
            <p:ph/>
          </p:nvPr>
        </p:nvSpPr>
        <p:spPr>
          <a:xfrm>
            <a:off x="5155920" y="1485000"/>
            <a:ext cx="4567320" cy="378000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5" name="PlaceHolder 4"/>
          <p:cNvSpPr>
            <a:spLocks noGrp="1"/>
          </p:cNvSpPr>
          <p:nvPr>
            <p:ph type="ftr" idx="4"/>
          </p:nvPr>
        </p:nvSpPr>
        <p:spPr/>
        <p:txBody>
          <a:bodyPr/>
          <a:p>
            <a:r>
              <a:t>Footer</a:t>
            </a:r>
          </a:p>
        </p:txBody>
      </p:sp>
      <p:sp>
        <p:nvSpPr>
          <p:cNvPr id="6" name="PlaceHolder 5"/>
          <p:cNvSpPr>
            <a:spLocks noGrp="1"/>
          </p:cNvSpPr>
          <p:nvPr>
            <p:ph type="sldNum" idx="5"/>
          </p:nvPr>
        </p:nvSpPr>
        <p:spPr/>
        <p:txBody>
          <a:bodyPr/>
          <a:p>
            <a:fld id="{A7EBC73A-0E3D-416A-8574-D732CCD32094}" type="slidenum">
              <a:t>&lt;#&gt;</a:t>
            </a:fld>
          </a:p>
        </p:txBody>
      </p:sp>
      <p:sp>
        <p:nvSpPr>
          <p:cNvPr id="7" name="PlaceHolder 6"/>
          <p:cNvSpPr>
            <a:spLocks noGrp="1"/>
          </p:cNvSpPr>
          <p:nvPr>
            <p:ph type="dt" idx="3"/>
          </p:nvPr>
        </p:nvSpPr>
        <p:spPr/>
        <p:txBody>
          <a:bodyPr/>
          <a:p>
            <a:r>
              <a:rPr lang="en-US"/>
              <a:t/>
            </a: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8" name="PlaceHolder 1"/>
          <p:cNvSpPr>
            <a:spLocks noGrp="1"/>
          </p:cNvSpPr>
          <p:nvPr>
            <p:ph type="title"/>
          </p:nvPr>
        </p:nvSpPr>
        <p:spPr>
          <a:xfrm>
            <a:off x="360000" y="225720"/>
            <a:ext cx="9360000" cy="718920"/>
          </a:xfrm>
          <a:prstGeom prst="rect">
            <a:avLst/>
          </a:prstGeom>
          <a:noFill/>
          <a:ln w="0">
            <a:noFill/>
          </a:ln>
        </p:spPr>
        <p:txBody>
          <a:bodyPr lIns="0" rIns="0" tIns="0" bIns="0" anchor="ctr">
            <a:noAutofit/>
          </a:bodyPr>
          <a:p>
            <a:pPr indent="0">
              <a:buNone/>
            </a:pPr>
            <a:endParaRPr b="1" lang="en-US" sz="2700" spc="-1" strike="noStrike">
              <a:solidFill>
                <a:srgbClr val="ffffff"/>
              </a:solidFill>
              <a:latin typeface="Source Sans Pro Black"/>
            </a:endParaRPr>
          </a:p>
        </p:txBody>
      </p:sp>
      <p:sp>
        <p:nvSpPr>
          <p:cNvPr id="3" name="PlaceHolder 2"/>
          <p:cNvSpPr>
            <a:spLocks noGrp="1"/>
          </p:cNvSpPr>
          <p:nvPr>
            <p:ph type="ftr" idx="4"/>
          </p:nvPr>
        </p:nvSpPr>
        <p:spPr/>
        <p:txBody>
          <a:bodyPr/>
          <a:p>
            <a:r>
              <a:t>Footer</a:t>
            </a:r>
          </a:p>
        </p:txBody>
      </p:sp>
      <p:sp>
        <p:nvSpPr>
          <p:cNvPr id="4" name="PlaceHolder 3"/>
          <p:cNvSpPr>
            <a:spLocks noGrp="1"/>
          </p:cNvSpPr>
          <p:nvPr>
            <p:ph type="sldNum" idx="5"/>
          </p:nvPr>
        </p:nvSpPr>
        <p:spPr/>
        <p:txBody>
          <a:bodyPr/>
          <a:p>
            <a:fld id="{266D4DA0-13DF-445B-A25E-0F6078002923}" type="slidenum">
              <a:t>&lt;#&gt;</a:t>
            </a:fld>
          </a:p>
        </p:txBody>
      </p:sp>
      <p:sp>
        <p:nvSpPr>
          <p:cNvPr id="5" name="PlaceHolder 4"/>
          <p:cNvSpPr>
            <a:spLocks noGrp="1"/>
          </p:cNvSpPr>
          <p:nvPr>
            <p:ph type="dt" idx="3"/>
          </p:nvPr>
        </p:nvSpPr>
        <p:spPr/>
        <p:txBody>
          <a:bodyPr/>
          <a:p>
            <a:r>
              <a:rPr lang="en-US"/>
              <a:t/>
            </a: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9" name="PlaceHolder 1"/>
          <p:cNvSpPr>
            <a:spLocks noGrp="1"/>
          </p:cNvSpPr>
          <p:nvPr>
            <p:ph type="subTitle"/>
          </p:nvPr>
        </p:nvSpPr>
        <p:spPr>
          <a:xfrm>
            <a:off x="360000" y="225720"/>
            <a:ext cx="9360000" cy="3333960"/>
          </a:xfrm>
          <a:prstGeom prst="rect">
            <a:avLst/>
          </a:prstGeom>
          <a:noFill/>
          <a:ln w="0">
            <a:noFill/>
          </a:ln>
        </p:spPr>
        <p:txBody>
          <a:bodyPr lIns="0" rIns="0" tIns="0" bIns="0" anchor="ctr">
            <a:noAutofit/>
          </a:bodyPr>
          <a:p>
            <a:pPr algn="ctr"/>
            <a:endParaRPr b="0" lang="en-US" sz="3200" spc="-1" strike="noStrike">
              <a:solidFill>
                <a:srgbClr val="2c3e50"/>
              </a:solidFill>
              <a:latin typeface="Source Sans Pro"/>
            </a:endParaRPr>
          </a:p>
        </p:txBody>
      </p:sp>
      <p:sp>
        <p:nvSpPr>
          <p:cNvPr id="3" name="PlaceHolder 2"/>
          <p:cNvSpPr>
            <a:spLocks noGrp="1"/>
          </p:cNvSpPr>
          <p:nvPr>
            <p:ph type="ftr" idx="4"/>
          </p:nvPr>
        </p:nvSpPr>
        <p:spPr/>
        <p:txBody>
          <a:bodyPr/>
          <a:p>
            <a:r>
              <a:t>Footer</a:t>
            </a:r>
          </a:p>
        </p:txBody>
      </p:sp>
      <p:sp>
        <p:nvSpPr>
          <p:cNvPr id="4" name="PlaceHolder 3"/>
          <p:cNvSpPr>
            <a:spLocks noGrp="1"/>
          </p:cNvSpPr>
          <p:nvPr>
            <p:ph type="sldNum" idx="5"/>
          </p:nvPr>
        </p:nvSpPr>
        <p:spPr/>
        <p:txBody>
          <a:bodyPr/>
          <a:p>
            <a:fld id="{D12C234F-1278-442E-B0B2-7E72CF50A317}" type="slidenum">
              <a:t>&lt;#&gt;</a:t>
            </a:fld>
          </a:p>
        </p:txBody>
      </p:sp>
      <p:sp>
        <p:nvSpPr>
          <p:cNvPr id="5" name="PlaceHolder 4"/>
          <p:cNvSpPr>
            <a:spLocks noGrp="1"/>
          </p:cNvSpPr>
          <p:nvPr>
            <p:ph type="dt" idx="3"/>
          </p:nvPr>
        </p:nvSpPr>
        <p:spPr/>
        <p:txBody>
          <a:bodyPr/>
          <a:p>
            <a:r>
              <a:rPr lang="en-US"/>
              <a:t/>
            </a: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360000" y="225720"/>
            <a:ext cx="9360000" cy="718920"/>
          </a:xfrm>
          <a:prstGeom prst="rect">
            <a:avLst/>
          </a:prstGeom>
          <a:noFill/>
          <a:ln w="0">
            <a:noFill/>
          </a:ln>
        </p:spPr>
        <p:txBody>
          <a:bodyPr lIns="0" rIns="0" tIns="0" bIns="0" anchor="ctr">
            <a:noAutofit/>
          </a:bodyPr>
          <a:p>
            <a:pPr indent="0">
              <a:buNone/>
            </a:pPr>
            <a:endParaRPr b="1" lang="en-US" sz="2700" spc="-1" strike="noStrike">
              <a:solidFill>
                <a:srgbClr val="ffffff"/>
              </a:solidFill>
              <a:latin typeface="Source Sans Pro Black"/>
            </a:endParaRPr>
          </a:p>
        </p:txBody>
      </p:sp>
      <p:sp>
        <p:nvSpPr>
          <p:cNvPr id="61" name="PlaceHolder 2"/>
          <p:cNvSpPr>
            <a:spLocks noGrp="1"/>
          </p:cNvSpPr>
          <p:nvPr>
            <p:ph/>
          </p:nvPr>
        </p:nvSpPr>
        <p:spPr>
          <a:xfrm>
            <a:off x="360000" y="1485000"/>
            <a:ext cx="456732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62" name="PlaceHolder 3"/>
          <p:cNvSpPr>
            <a:spLocks noGrp="1"/>
          </p:cNvSpPr>
          <p:nvPr>
            <p:ph/>
          </p:nvPr>
        </p:nvSpPr>
        <p:spPr>
          <a:xfrm>
            <a:off x="5155920" y="1485000"/>
            <a:ext cx="4567320" cy="378000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63" name="PlaceHolder 4"/>
          <p:cNvSpPr>
            <a:spLocks noGrp="1"/>
          </p:cNvSpPr>
          <p:nvPr>
            <p:ph/>
          </p:nvPr>
        </p:nvSpPr>
        <p:spPr>
          <a:xfrm>
            <a:off x="360000" y="3459600"/>
            <a:ext cx="456732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6" name="PlaceHolder 5"/>
          <p:cNvSpPr>
            <a:spLocks noGrp="1"/>
          </p:cNvSpPr>
          <p:nvPr>
            <p:ph type="ftr" idx="4"/>
          </p:nvPr>
        </p:nvSpPr>
        <p:spPr/>
        <p:txBody>
          <a:bodyPr/>
          <a:p>
            <a:r>
              <a:t>Footer</a:t>
            </a:r>
          </a:p>
        </p:txBody>
      </p:sp>
      <p:sp>
        <p:nvSpPr>
          <p:cNvPr id="7" name="PlaceHolder 6"/>
          <p:cNvSpPr>
            <a:spLocks noGrp="1"/>
          </p:cNvSpPr>
          <p:nvPr>
            <p:ph type="sldNum" idx="5"/>
          </p:nvPr>
        </p:nvSpPr>
        <p:spPr/>
        <p:txBody>
          <a:bodyPr/>
          <a:p>
            <a:fld id="{77B2BB02-DED7-4516-B179-5A12AB8DE41B}" type="slidenum">
              <a:t>&lt;#&gt;</a:t>
            </a:fld>
          </a:p>
        </p:txBody>
      </p:sp>
      <p:sp>
        <p:nvSpPr>
          <p:cNvPr id="8" name="PlaceHolder 7"/>
          <p:cNvSpPr>
            <a:spLocks noGrp="1"/>
          </p:cNvSpPr>
          <p:nvPr>
            <p:ph type="dt" idx="3"/>
          </p:nvPr>
        </p:nvSpPr>
        <p:spPr/>
        <p:txBody>
          <a:bodyPr/>
          <a:p>
            <a:r>
              <a:rPr lang="en-U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8" name="PlaceHolder 1"/>
          <p:cNvSpPr>
            <a:spLocks noGrp="1"/>
          </p:cNvSpPr>
          <p:nvPr>
            <p:ph type="title"/>
          </p:nvPr>
        </p:nvSpPr>
        <p:spPr>
          <a:xfrm>
            <a:off x="360000" y="225720"/>
            <a:ext cx="9360000" cy="718920"/>
          </a:xfrm>
          <a:prstGeom prst="rect">
            <a:avLst/>
          </a:prstGeom>
          <a:noFill/>
          <a:ln w="0">
            <a:noFill/>
          </a:ln>
        </p:spPr>
        <p:txBody>
          <a:bodyPr lIns="0" rIns="0" tIns="0" bIns="0" anchor="ctr">
            <a:noAutofit/>
          </a:bodyPr>
          <a:p>
            <a:pPr indent="0">
              <a:buNone/>
            </a:pPr>
            <a:endParaRPr b="1" lang="en-US" sz="2700" spc="-1" strike="noStrike">
              <a:solidFill>
                <a:srgbClr val="ffffff"/>
              </a:solidFill>
              <a:latin typeface="Source Sans Pro Black"/>
            </a:endParaRPr>
          </a:p>
        </p:txBody>
      </p:sp>
      <p:sp>
        <p:nvSpPr>
          <p:cNvPr id="9" name="PlaceHolder 2"/>
          <p:cNvSpPr>
            <a:spLocks noGrp="1"/>
          </p:cNvSpPr>
          <p:nvPr>
            <p:ph type="subTitle"/>
          </p:nvPr>
        </p:nvSpPr>
        <p:spPr>
          <a:xfrm>
            <a:off x="360000" y="1485000"/>
            <a:ext cx="9360000" cy="3780000"/>
          </a:xfrm>
          <a:prstGeom prst="rect">
            <a:avLst/>
          </a:prstGeom>
          <a:noFill/>
          <a:ln w="0">
            <a:noFill/>
          </a:ln>
        </p:spPr>
        <p:txBody>
          <a:bodyPr lIns="0" rIns="0" tIns="0" bIns="0" anchor="ctr">
            <a:noAutofit/>
          </a:bodyPr>
          <a:p>
            <a:pPr indent="0" algn="ctr">
              <a:buNone/>
            </a:pPr>
            <a:endParaRPr b="0" lang="en-US" sz="3200" spc="-1" strike="noStrike">
              <a:solidFill>
                <a:srgbClr val="2c3e50"/>
              </a:solidFill>
              <a:latin typeface="Source Sans Pro"/>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dt" idx="1"/>
          </p:nvPr>
        </p:nvSpPr>
        <p:spPr/>
        <p:txBody>
          <a:bodyPr/>
          <a:p>
            <a:r>
              <a:rPr lang="en-US"/>
              <a:t/>
            </a: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360000" y="225720"/>
            <a:ext cx="9360000" cy="718920"/>
          </a:xfrm>
          <a:prstGeom prst="rect">
            <a:avLst/>
          </a:prstGeom>
          <a:noFill/>
          <a:ln w="0">
            <a:noFill/>
          </a:ln>
        </p:spPr>
        <p:txBody>
          <a:bodyPr lIns="0" rIns="0" tIns="0" bIns="0" anchor="ctr">
            <a:noAutofit/>
          </a:bodyPr>
          <a:p>
            <a:pPr indent="0">
              <a:buNone/>
            </a:pPr>
            <a:endParaRPr b="1" lang="en-US" sz="2700" spc="-1" strike="noStrike">
              <a:solidFill>
                <a:srgbClr val="ffffff"/>
              </a:solidFill>
              <a:latin typeface="Source Sans Pro Black"/>
            </a:endParaRPr>
          </a:p>
        </p:txBody>
      </p:sp>
      <p:sp>
        <p:nvSpPr>
          <p:cNvPr id="65" name="PlaceHolder 2"/>
          <p:cNvSpPr>
            <a:spLocks noGrp="1"/>
          </p:cNvSpPr>
          <p:nvPr>
            <p:ph/>
          </p:nvPr>
        </p:nvSpPr>
        <p:spPr>
          <a:xfrm>
            <a:off x="360000" y="1485000"/>
            <a:ext cx="4567320" cy="378000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66" name="PlaceHolder 3"/>
          <p:cNvSpPr>
            <a:spLocks noGrp="1"/>
          </p:cNvSpPr>
          <p:nvPr>
            <p:ph/>
          </p:nvPr>
        </p:nvSpPr>
        <p:spPr>
          <a:xfrm>
            <a:off x="5155920" y="1485000"/>
            <a:ext cx="456732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67" name="PlaceHolder 4"/>
          <p:cNvSpPr>
            <a:spLocks noGrp="1"/>
          </p:cNvSpPr>
          <p:nvPr>
            <p:ph/>
          </p:nvPr>
        </p:nvSpPr>
        <p:spPr>
          <a:xfrm>
            <a:off x="5155920" y="3459600"/>
            <a:ext cx="456732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6" name="PlaceHolder 5"/>
          <p:cNvSpPr>
            <a:spLocks noGrp="1"/>
          </p:cNvSpPr>
          <p:nvPr>
            <p:ph type="ftr" idx="4"/>
          </p:nvPr>
        </p:nvSpPr>
        <p:spPr/>
        <p:txBody>
          <a:bodyPr/>
          <a:p>
            <a:r>
              <a:t>Footer</a:t>
            </a:r>
          </a:p>
        </p:txBody>
      </p:sp>
      <p:sp>
        <p:nvSpPr>
          <p:cNvPr id="7" name="PlaceHolder 6"/>
          <p:cNvSpPr>
            <a:spLocks noGrp="1"/>
          </p:cNvSpPr>
          <p:nvPr>
            <p:ph type="sldNum" idx="5"/>
          </p:nvPr>
        </p:nvSpPr>
        <p:spPr/>
        <p:txBody>
          <a:bodyPr/>
          <a:p>
            <a:fld id="{05FDF271-5107-4794-80C1-61184EFF3A39}" type="slidenum">
              <a:t>&lt;#&gt;</a:t>
            </a:fld>
          </a:p>
        </p:txBody>
      </p:sp>
      <p:sp>
        <p:nvSpPr>
          <p:cNvPr id="8" name="PlaceHolder 7"/>
          <p:cNvSpPr>
            <a:spLocks noGrp="1"/>
          </p:cNvSpPr>
          <p:nvPr>
            <p:ph type="dt" idx="3"/>
          </p:nvPr>
        </p:nvSpPr>
        <p:spPr/>
        <p:txBody>
          <a:bodyPr/>
          <a:p>
            <a:r>
              <a:rPr lang="en-US"/>
              <a:t/>
            </a: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360000" y="225720"/>
            <a:ext cx="9360000" cy="718920"/>
          </a:xfrm>
          <a:prstGeom prst="rect">
            <a:avLst/>
          </a:prstGeom>
          <a:noFill/>
          <a:ln w="0">
            <a:noFill/>
          </a:ln>
        </p:spPr>
        <p:txBody>
          <a:bodyPr lIns="0" rIns="0" tIns="0" bIns="0" anchor="ctr">
            <a:noAutofit/>
          </a:bodyPr>
          <a:p>
            <a:pPr indent="0">
              <a:buNone/>
            </a:pPr>
            <a:endParaRPr b="1" lang="en-US" sz="2700" spc="-1" strike="noStrike">
              <a:solidFill>
                <a:srgbClr val="ffffff"/>
              </a:solidFill>
              <a:latin typeface="Source Sans Pro Black"/>
            </a:endParaRPr>
          </a:p>
        </p:txBody>
      </p:sp>
      <p:sp>
        <p:nvSpPr>
          <p:cNvPr id="69" name="PlaceHolder 2"/>
          <p:cNvSpPr>
            <a:spLocks noGrp="1"/>
          </p:cNvSpPr>
          <p:nvPr>
            <p:ph/>
          </p:nvPr>
        </p:nvSpPr>
        <p:spPr>
          <a:xfrm>
            <a:off x="360000" y="1485000"/>
            <a:ext cx="456732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70" name="PlaceHolder 3"/>
          <p:cNvSpPr>
            <a:spLocks noGrp="1"/>
          </p:cNvSpPr>
          <p:nvPr>
            <p:ph/>
          </p:nvPr>
        </p:nvSpPr>
        <p:spPr>
          <a:xfrm>
            <a:off x="5155920" y="1485000"/>
            <a:ext cx="456732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71" name="PlaceHolder 4"/>
          <p:cNvSpPr>
            <a:spLocks noGrp="1"/>
          </p:cNvSpPr>
          <p:nvPr>
            <p:ph/>
          </p:nvPr>
        </p:nvSpPr>
        <p:spPr>
          <a:xfrm>
            <a:off x="360000" y="3459600"/>
            <a:ext cx="936000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6" name="PlaceHolder 5"/>
          <p:cNvSpPr>
            <a:spLocks noGrp="1"/>
          </p:cNvSpPr>
          <p:nvPr>
            <p:ph type="ftr" idx="4"/>
          </p:nvPr>
        </p:nvSpPr>
        <p:spPr/>
        <p:txBody>
          <a:bodyPr/>
          <a:p>
            <a:r>
              <a:t>Footer</a:t>
            </a:r>
          </a:p>
        </p:txBody>
      </p:sp>
      <p:sp>
        <p:nvSpPr>
          <p:cNvPr id="7" name="PlaceHolder 6"/>
          <p:cNvSpPr>
            <a:spLocks noGrp="1"/>
          </p:cNvSpPr>
          <p:nvPr>
            <p:ph type="sldNum" idx="5"/>
          </p:nvPr>
        </p:nvSpPr>
        <p:spPr/>
        <p:txBody>
          <a:bodyPr/>
          <a:p>
            <a:fld id="{9E5E3928-25C0-4A83-9330-0B3BF5F7FE77}" type="slidenum">
              <a:t>&lt;#&gt;</a:t>
            </a:fld>
          </a:p>
        </p:txBody>
      </p:sp>
      <p:sp>
        <p:nvSpPr>
          <p:cNvPr id="8" name="PlaceHolder 7"/>
          <p:cNvSpPr>
            <a:spLocks noGrp="1"/>
          </p:cNvSpPr>
          <p:nvPr>
            <p:ph type="dt" idx="3"/>
          </p:nvPr>
        </p:nvSpPr>
        <p:spPr/>
        <p:txBody>
          <a:bodyPr/>
          <a:p>
            <a:r>
              <a:rPr lang="en-US"/>
              <a:t/>
            </a: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360000" y="225720"/>
            <a:ext cx="9360000" cy="718920"/>
          </a:xfrm>
          <a:prstGeom prst="rect">
            <a:avLst/>
          </a:prstGeom>
          <a:noFill/>
          <a:ln w="0">
            <a:noFill/>
          </a:ln>
        </p:spPr>
        <p:txBody>
          <a:bodyPr lIns="0" rIns="0" tIns="0" bIns="0" anchor="ctr">
            <a:noAutofit/>
          </a:bodyPr>
          <a:p>
            <a:pPr indent="0">
              <a:buNone/>
            </a:pPr>
            <a:endParaRPr b="1" lang="en-US" sz="2700" spc="-1" strike="noStrike">
              <a:solidFill>
                <a:srgbClr val="ffffff"/>
              </a:solidFill>
              <a:latin typeface="Source Sans Pro Black"/>
            </a:endParaRPr>
          </a:p>
        </p:txBody>
      </p:sp>
      <p:sp>
        <p:nvSpPr>
          <p:cNvPr id="73" name="PlaceHolder 2"/>
          <p:cNvSpPr>
            <a:spLocks noGrp="1"/>
          </p:cNvSpPr>
          <p:nvPr>
            <p:ph/>
          </p:nvPr>
        </p:nvSpPr>
        <p:spPr>
          <a:xfrm>
            <a:off x="360000" y="1485000"/>
            <a:ext cx="936000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74" name="PlaceHolder 3"/>
          <p:cNvSpPr>
            <a:spLocks noGrp="1"/>
          </p:cNvSpPr>
          <p:nvPr>
            <p:ph/>
          </p:nvPr>
        </p:nvSpPr>
        <p:spPr>
          <a:xfrm>
            <a:off x="360000" y="3459600"/>
            <a:ext cx="936000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5" name="PlaceHolder 4"/>
          <p:cNvSpPr>
            <a:spLocks noGrp="1"/>
          </p:cNvSpPr>
          <p:nvPr>
            <p:ph type="ftr" idx="4"/>
          </p:nvPr>
        </p:nvSpPr>
        <p:spPr/>
        <p:txBody>
          <a:bodyPr/>
          <a:p>
            <a:r>
              <a:t>Footer</a:t>
            </a:r>
          </a:p>
        </p:txBody>
      </p:sp>
      <p:sp>
        <p:nvSpPr>
          <p:cNvPr id="6" name="PlaceHolder 5"/>
          <p:cNvSpPr>
            <a:spLocks noGrp="1"/>
          </p:cNvSpPr>
          <p:nvPr>
            <p:ph type="sldNum" idx="5"/>
          </p:nvPr>
        </p:nvSpPr>
        <p:spPr/>
        <p:txBody>
          <a:bodyPr/>
          <a:p>
            <a:fld id="{422966FF-2EA7-43CB-A502-845DD0E8ADB9}" type="slidenum">
              <a:t>&lt;#&gt;</a:t>
            </a:fld>
          </a:p>
        </p:txBody>
      </p:sp>
      <p:sp>
        <p:nvSpPr>
          <p:cNvPr id="7" name="PlaceHolder 6"/>
          <p:cNvSpPr>
            <a:spLocks noGrp="1"/>
          </p:cNvSpPr>
          <p:nvPr>
            <p:ph type="dt" idx="3"/>
          </p:nvPr>
        </p:nvSpPr>
        <p:spPr/>
        <p:txBody>
          <a:bodyPr/>
          <a:p>
            <a:r>
              <a:rPr lang="en-US"/>
              <a:t/>
            </a: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360000" y="225720"/>
            <a:ext cx="9360000" cy="718920"/>
          </a:xfrm>
          <a:prstGeom prst="rect">
            <a:avLst/>
          </a:prstGeom>
          <a:noFill/>
          <a:ln w="0">
            <a:noFill/>
          </a:ln>
        </p:spPr>
        <p:txBody>
          <a:bodyPr lIns="0" rIns="0" tIns="0" bIns="0" anchor="ctr">
            <a:noAutofit/>
          </a:bodyPr>
          <a:p>
            <a:pPr indent="0">
              <a:buNone/>
            </a:pPr>
            <a:endParaRPr b="1" lang="en-US" sz="2700" spc="-1" strike="noStrike">
              <a:solidFill>
                <a:srgbClr val="ffffff"/>
              </a:solidFill>
              <a:latin typeface="Source Sans Pro Black"/>
            </a:endParaRPr>
          </a:p>
        </p:txBody>
      </p:sp>
      <p:sp>
        <p:nvSpPr>
          <p:cNvPr id="76" name="PlaceHolder 2"/>
          <p:cNvSpPr>
            <a:spLocks noGrp="1"/>
          </p:cNvSpPr>
          <p:nvPr>
            <p:ph/>
          </p:nvPr>
        </p:nvSpPr>
        <p:spPr>
          <a:xfrm>
            <a:off x="360000" y="1485000"/>
            <a:ext cx="456732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77" name="PlaceHolder 3"/>
          <p:cNvSpPr>
            <a:spLocks noGrp="1"/>
          </p:cNvSpPr>
          <p:nvPr>
            <p:ph/>
          </p:nvPr>
        </p:nvSpPr>
        <p:spPr>
          <a:xfrm>
            <a:off x="5155920" y="1485000"/>
            <a:ext cx="456732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78" name="PlaceHolder 4"/>
          <p:cNvSpPr>
            <a:spLocks noGrp="1"/>
          </p:cNvSpPr>
          <p:nvPr>
            <p:ph/>
          </p:nvPr>
        </p:nvSpPr>
        <p:spPr>
          <a:xfrm>
            <a:off x="360000" y="3459600"/>
            <a:ext cx="456732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79" name="PlaceHolder 5"/>
          <p:cNvSpPr>
            <a:spLocks noGrp="1"/>
          </p:cNvSpPr>
          <p:nvPr>
            <p:ph/>
          </p:nvPr>
        </p:nvSpPr>
        <p:spPr>
          <a:xfrm>
            <a:off x="5155920" y="3459600"/>
            <a:ext cx="456732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7" name="PlaceHolder 6"/>
          <p:cNvSpPr>
            <a:spLocks noGrp="1"/>
          </p:cNvSpPr>
          <p:nvPr>
            <p:ph type="ftr" idx="4"/>
          </p:nvPr>
        </p:nvSpPr>
        <p:spPr/>
        <p:txBody>
          <a:bodyPr/>
          <a:p>
            <a:r>
              <a:t>Footer</a:t>
            </a:r>
          </a:p>
        </p:txBody>
      </p:sp>
      <p:sp>
        <p:nvSpPr>
          <p:cNvPr id="8" name="PlaceHolder 7"/>
          <p:cNvSpPr>
            <a:spLocks noGrp="1"/>
          </p:cNvSpPr>
          <p:nvPr>
            <p:ph type="sldNum" idx="5"/>
          </p:nvPr>
        </p:nvSpPr>
        <p:spPr/>
        <p:txBody>
          <a:bodyPr/>
          <a:p>
            <a:fld id="{1FE21C24-5069-46DA-ADC7-873C18ECCBBB}" type="slidenum">
              <a:t>&lt;#&gt;</a:t>
            </a:fld>
          </a:p>
        </p:txBody>
      </p:sp>
      <p:sp>
        <p:nvSpPr>
          <p:cNvPr id="9" name="PlaceHolder 8"/>
          <p:cNvSpPr>
            <a:spLocks noGrp="1"/>
          </p:cNvSpPr>
          <p:nvPr>
            <p:ph type="dt" idx="3"/>
          </p:nvPr>
        </p:nvSpPr>
        <p:spPr/>
        <p:txBody>
          <a:bodyPr/>
          <a:p>
            <a:r>
              <a:rPr lang="en-US"/>
              <a:t/>
            </a: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360000" y="225720"/>
            <a:ext cx="9360000" cy="718920"/>
          </a:xfrm>
          <a:prstGeom prst="rect">
            <a:avLst/>
          </a:prstGeom>
          <a:noFill/>
          <a:ln w="0">
            <a:noFill/>
          </a:ln>
        </p:spPr>
        <p:txBody>
          <a:bodyPr lIns="0" rIns="0" tIns="0" bIns="0" anchor="ctr">
            <a:noAutofit/>
          </a:bodyPr>
          <a:p>
            <a:pPr indent="0">
              <a:buNone/>
            </a:pPr>
            <a:endParaRPr b="1" lang="en-US" sz="2700" spc="-1" strike="noStrike">
              <a:solidFill>
                <a:srgbClr val="ffffff"/>
              </a:solidFill>
              <a:latin typeface="Source Sans Pro Black"/>
            </a:endParaRPr>
          </a:p>
        </p:txBody>
      </p:sp>
      <p:sp>
        <p:nvSpPr>
          <p:cNvPr id="81" name="PlaceHolder 2"/>
          <p:cNvSpPr>
            <a:spLocks noGrp="1"/>
          </p:cNvSpPr>
          <p:nvPr>
            <p:ph/>
          </p:nvPr>
        </p:nvSpPr>
        <p:spPr>
          <a:xfrm>
            <a:off x="360000" y="1485000"/>
            <a:ext cx="301356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82" name="PlaceHolder 3"/>
          <p:cNvSpPr>
            <a:spLocks noGrp="1"/>
          </p:cNvSpPr>
          <p:nvPr>
            <p:ph/>
          </p:nvPr>
        </p:nvSpPr>
        <p:spPr>
          <a:xfrm>
            <a:off x="3524760" y="1485000"/>
            <a:ext cx="301356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83" name="PlaceHolder 4"/>
          <p:cNvSpPr>
            <a:spLocks noGrp="1"/>
          </p:cNvSpPr>
          <p:nvPr>
            <p:ph/>
          </p:nvPr>
        </p:nvSpPr>
        <p:spPr>
          <a:xfrm>
            <a:off x="6689160" y="1485000"/>
            <a:ext cx="301356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84" name="PlaceHolder 5"/>
          <p:cNvSpPr>
            <a:spLocks noGrp="1"/>
          </p:cNvSpPr>
          <p:nvPr>
            <p:ph/>
          </p:nvPr>
        </p:nvSpPr>
        <p:spPr>
          <a:xfrm>
            <a:off x="360000" y="3459600"/>
            <a:ext cx="301356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85" name="PlaceHolder 6"/>
          <p:cNvSpPr>
            <a:spLocks noGrp="1"/>
          </p:cNvSpPr>
          <p:nvPr>
            <p:ph/>
          </p:nvPr>
        </p:nvSpPr>
        <p:spPr>
          <a:xfrm>
            <a:off x="3524760" y="3459600"/>
            <a:ext cx="301356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86" name="PlaceHolder 7"/>
          <p:cNvSpPr>
            <a:spLocks noGrp="1"/>
          </p:cNvSpPr>
          <p:nvPr>
            <p:ph/>
          </p:nvPr>
        </p:nvSpPr>
        <p:spPr>
          <a:xfrm>
            <a:off x="6689160" y="3459600"/>
            <a:ext cx="301356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9" name="PlaceHolder 8"/>
          <p:cNvSpPr>
            <a:spLocks noGrp="1"/>
          </p:cNvSpPr>
          <p:nvPr>
            <p:ph type="ftr" idx="4"/>
          </p:nvPr>
        </p:nvSpPr>
        <p:spPr/>
        <p:txBody>
          <a:bodyPr/>
          <a:p>
            <a:r>
              <a:t>Footer</a:t>
            </a:r>
          </a:p>
        </p:txBody>
      </p:sp>
      <p:sp>
        <p:nvSpPr>
          <p:cNvPr id="10" name="PlaceHolder 9"/>
          <p:cNvSpPr>
            <a:spLocks noGrp="1"/>
          </p:cNvSpPr>
          <p:nvPr>
            <p:ph type="sldNum" idx="5"/>
          </p:nvPr>
        </p:nvSpPr>
        <p:spPr/>
        <p:txBody>
          <a:bodyPr/>
          <a:p>
            <a:fld id="{38CBCFE7-9AAE-4888-A3B4-9A521CB7AD01}" type="slidenum">
              <a:t>&lt;#&gt;</a:t>
            </a:fld>
          </a:p>
        </p:txBody>
      </p:sp>
      <p:sp>
        <p:nvSpPr>
          <p:cNvPr id="11" name="PlaceHolder 10"/>
          <p:cNvSpPr>
            <a:spLocks noGrp="1"/>
          </p:cNvSpPr>
          <p:nvPr>
            <p:ph type="dt" idx="3"/>
          </p:nvPr>
        </p:nvSpPr>
        <p:spPr/>
        <p:txBody>
          <a:bodyPr/>
          <a:p>
            <a:r>
              <a:rPr lang="en-US"/>
              <a:t/>
            </a: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7"/>
          </p:nvPr>
        </p:nvSpPr>
        <p:spPr/>
        <p:txBody>
          <a:bodyPr/>
          <a:p>
            <a:r>
              <a:t>Footer</a:t>
            </a:r>
          </a:p>
        </p:txBody>
      </p:sp>
      <p:sp>
        <p:nvSpPr>
          <p:cNvPr id="3" name="PlaceHolder 2"/>
          <p:cNvSpPr>
            <a:spLocks noGrp="1"/>
          </p:cNvSpPr>
          <p:nvPr>
            <p:ph type="sldNum" idx="8"/>
          </p:nvPr>
        </p:nvSpPr>
        <p:spPr/>
        <p:txBody>
          <a:bodyPr/>
          <a:p>
            <a:fld id="{425B8282-B5A6-4A54-B5A4-7A90914B261A}" type="slidenum">
              <a:t>&lt;#&gt;</a:t>
            </a:fld>
          </a:p>
        </p:txBody>
      </p:sp>
      <p:sp>
        <p:nvSpPr>
          <p:cNvPr id="4" name="PlaceHolder 3"/>
          <p:cNvSpPr>
            <a:spLocks noGrp="1"/>
          </p:cNvSpPr>
          <p:nvPr>
            <p:ph type="dt" idx="6"/>
          </p:nvPr>
        </p:nvSpPr>
        <p:spPr/>
        <p:txBody>
          <a:bodyPr/>
          <a:p>
            <a:r>
              <a:rPr lang="en-US"/>
              <a:t/>
            </a:r>
          </a:p>
        </p:txBody>
      </p:sp>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4" name="PlaceHolder 1"/>
          <p:cNvSpPr>
            <a:spLocks noGrp="1"/>
          </p:cNvSpPr>
          <p:nvPr>
            <p:ph type="title"/>
          </p:nvPr>
        </p:nvSpPr>
        <p:spPr>
          <a:xfrm>
            <a:off x="360000" y="225720"/>
            <a:ext cx="9360000" cy="718920"/>
          </a:xfrm>
          <a:prstGeom prst="rect">
            <a:avLst/>
          </a:prstGeom>
          <a:noFill/>
          <a:ln w="0">
            <a:noFill/>
          </a:ln>
        </p:spPr>
        <p:txBody>
          <a:bodyPr lIns="0" rIns="0" tIns="0" bIns="0" anchor="ctr">
            <a:noAutofit/>
          </a:bodyPr>
          <a:p>
            <a:pPr indent="0">
              <a:buNone/>
            </a:pPr>
            <a:endParaRPr b="1" lang="en-US" sz="2700" spc="-1" strike="noStrike">
              <a:solidFill>
                <a:srgbClr val="ffffff"/>
              </a:solidFill>
              <a:latin typeface="Source Sans Pro Black"/>
            </a:endParaRPr>
          </a:p>
        </p:txBody>
      </p:sp>
      <p:sp>
        <p:nvSpPr>
          <p:cNvPr id="95" name="PlaceHolder 2"/>
          <p:cNvSpPr>
            <a:spLocks noGrp="1"/>
          </p:cNvSpPr>
          <p:nvPr>
            <p:ph type="subTitle"/>
          </p:nvPr>
        </p:nvSpPr>
        <p:spPr>
          <a:xfrm>
            <a:off x="360000" y="1485000"/>
            <a:ext cx="9360000" cy="3780000"/>
          </a:xfrm>
          <a:prstGeom prst="rect">
            <a:avLst/>
          </a:prstGeom>
          <a:noFill/>
          <a:ln w="0">
            <a:noFill/>
          </a:ln>
        </p:spPr>
        <p:txBody>
          <a:bodyPr lIns="0" rIns="0" tIns="0" bIns="0" anchor="ctr">
            <a:noAutofit/>
          </a:bodyPr>
          <a:p>
            <a:pPr indent="0" algn="ctr">
              <a:buNone/>
            </a:pPr>
            <a:endParaRPr b="0" lang="en-US" sz="3200" spc="-1" strike="noStrike">
              <a:solidFill>
                <a:srgbClr val="2c3e50"/>
              </a:solidFill>
              <a:latin typeface="Source Sans Pro"/>
            </a:endParaRPr>
          </a:p>
        </p:txBody>
      </p:sp>
      <p:sp>
        <p:nvSpPr>
          <p:cNvPr id="4" name="PlaceHolder 3"/>
          <p:cNvSpPr>
            <a:spLocks noGrp="1"/>
          </p:cNvSpPr>
          <p:nvPr>
            <p:ph type="ftr" idx="7"/>
          </p:nvPr>
        </p:nvSpPr>
        <p:spPr/>
        <p:txBody>
          <a:bodyPr/>
          <a:p>
            <a:r>
              <a:t>Footer</a:t>
            </a:r>
          </a:p>
        </p:txBody>
      </p:sp>
      <p:sp>
        <p:nvSpPr>
          <p:cNvPr id="5" name="PlaceHolder 4"/>
          <p:cNvSpPr>
            <a:spLocks noGrp="1"/>
          </p:cNvSpPr>
          <p:nvPr>
            <p:ph type="sldNum" idx="8"/>
          </p:nvPr>
        </p:nvSpPr>
        <p:spPr/>
        <p:txBody>
          <a:bodyPr/>
          <a:p>
            <a:fld id="{3A37544E-D64F-420B-8B87-7DC5D2D9D0F6}" type="slidenum">
              <a:t>&lt;#&gt;</a:t>
            </a:fld>
          </a:p>
        </p:txBody>
      </p:sp>
      <p:sp>
        <p:nvSpPr>
          <p:cNvPr id="6" name="PlaceHolder 5"/>
          <p:cNvSpPr>
            <a:spLocks noGrp="1"/>
          </p:cNvSpPr>
          <p:nvPr>
            <p:ph type="dt" idx="6"/>
          </p:nvPr>
        </p:nvSpPr>
        <p:spPr/>
        <p:txBody>
          <a:bodyPr/>
          <a:p>
            <a:r>
              <a:rPr lang="en-US"/>
              <a:t/>
            </a: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6" name="PlaceHolder 1"/>
          <p:cNvSpPr>
            <a:spLocks noGrp="1"/>
          </p:cNvSpPr>
          <p:nvPr>
            <p:ph type="title"/>
          </p:nvPr>
        </p:nvSpPr>
        <p:spPr>
          <a:xfrm>
            <a:off x="360000" y="225720"/>
            <a:ext cx="9360000" cy="718920"/>
          </a:xfrm>
          <a:prstGeom prst="rect">
            <a:avLst/>
          </a:prstGeom>
          <a:noFill/>
          <a:ln w="0">
            <a:noFill/>
          </a:ln>
        </p:spPr>
        <p:txBody>
          <a:bodyPr lIns="0" rIns="0" tIns="0" bIns="0" anchor="ctr">
            <a:noAutofit/>
          </a:bodyPr>
          <a:p>
            <a:pPr indent="0">
              <a:buNone/>
            </a:pPr>
            <a:endParaRPr b="1" lang="en-US" sz="2700" spc="-1" strike="noStrike">
              <a:solidFill>
                <a:srgbClr val="ffffff"/>
              </a:solidFill>
              <a:latin typeface="Source Sans Pro Black"/>
            </a:endParaRPr>
          </a:p>
        </p:txBody>
      </p:sp>
      <p:sp>
        <p:nvSpPr>
          <p:cNvPr id="97" name="PlaceHolder 2"/>
          <p:cNvSpPr>
            <a:spLocks noGrp="1"/>
          </p:cNvSpPr>
          <p:nvPr>
            <p:ph/>
          </p:nvPr>
        </p:nvSpPr>
        <p:spPr>
          <a:xfrm>
            <a:off x="360000" y="1485000"/>
            <a:ext cx="9360000" cy="378000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4" name="PlaceHolder 3"/>
          <p:cNvSpPr>
            <a:spLocks noGrp="1"/>
          </p:cNvSpPr>
          <p:nvPr>
            <p:ph type="ftr" idx="7"/>
          </p:nvPr>
        </p:nvSpPr>
        <p:spPr/>
        <p:txBody>
          <a:bodyPr/>
          <a:p>
            <a:r>
              <a:t>Footer</a:t>
            </a:r>
          </a:p>
        </p:txBody>
      </p:sp>
      <p:sp>
        <p:nvSpPr>
          <p:cNvPr id="5" name="PlaceHolder 4"/>
          <p:cNvSpPr>
            <a:spLocks noGrp="1"/>
          </p:cNvSpPr>
          <p:nvPr>
            <p:ph type="sldNum" idx="8"/>
          </p:nvPr>
        </p:nvSpPr>
        <p:spPr/>
        <p:txBody>
          <a:bodyPr/>
          <a:p>
            <a:fld id="{E0EAE82A-D8DF-419B-9206-BECB8976875A}" type="slidenum">
              <a:t>&lt;#&gt;</a:t>
            </a:fld>
          </a:p>
        </p:txBody>
      </p:sp>
      <p:sp>
        <p:nvSpPr>
          <p:cNvPr id="6" name="PlaceHolder 5"/>
          <p:cNvSpPr>
            <a:spLocks noGrp="1"/>
          </p:cNvSpPr>
          <p:nvPr>
            <p:ph type="dt" idx="6"/>
          </p:nvPr>
        </p:nvSpPr>
        <p:spPr/>
        <p:txBody>
          <a:bodyPr/>
          <a:p>
            <a:r>
              <a:rPr lang="en-US"/>
              <a:t/>
            </a: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360000" y="225720"/>
            <a:ext cx="9360000" cy="718920"/>
          </a:xfrm>
          <a:prstGeom prst="rect">
            <a:avLst/>
          </a:prstGeom>
          <a:noFill/>
          <a:ln w="0">
            <a:noFill/>
          </a:ln>
        </p:spPr>
        <p:txBody>
          <a:bodyPr lIns="0" rIns="0" tIns="0" bIns="0" anchor="ctr">
            <a:noAutofit/>
          </a:bodyPr>
          <a:p>
            <a:pPr indent="0">
              <a:buNone/>
            </a:pPr>
            <a:endParaRPr b="1" lang="en-US" sz="2700" spc="-1" strike="noStrike">
              <a:solidFill>
                <a:srgbClr val="ffffff"/>
              </a:solidFill>
              <a:latin typeface="Source Sans Pro Black"/>
            </a:endParaRPr>
          </a:p>
        </p:txBody>
      </p:sp>
      <p:sp>
        <p:nvSpPr>
          <p:cNvPr id="99" name="PlaceHolder 2"/>
          <p:cNvSpPr>
            <a:spLocks noGrp="1"/>
          </p:cNvSpPr>
          <p:nvPr>
            <p:ph/>
          </p:nvPr>
        </p:nvSpPr>
        <p:spPr>
          <a:xfrm>
            <a:off x="360000" y="1485000"/>
            <a:ext cx="4567320" cy="378000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100" name="PlaceHolder 3"/>
          <p:cNvSpPr>
            <a:spLocks noGrp="1"/>
          </p:cNvSpPr>
          <p:nvPr>
            <p:ph/>
          </p:nvPr>
        </p:nvSpPr>
        <p:spPr>
          <a:xfrm>
            <a:off x="5155920" y="1485000"/>
            <a:ext cx="4567320" cy="378000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5" name="PlaceHolder 4"/>
          <p:cNvSpPr>
            <a:spLocks noGrp="1"/>
          </p:cNvSpPr>
          <p:nvPr>
            <p:ph type="ftr" idx="7"/>
          </p:nvPr>
        </p:nvSpPr>
        <p:spPr/>
        <p:txBody>
          <a:bodyPr/>
          <a:p>
            <a:r>
              <a:t>Footer</a:t>
            </a:r>
          </a:p>
        </p:txBody>
      </p:sp>
      <p:sp>
        <p:nvSpPr>
          <p:cNvPr id="6" name="PlaceHolder 5"/>
          <p:cNvSpPr>
            <a:spLocks noGrp="1"/>
          </p:cNvSpPr>
          <p:nvPr>
            <p:ph type="sldNum" idx="8"/>
          </p:nvPr>
        </p:nvSpPr>
        <p:spPr/>
        <p:txBody>
          <a:bodyPr/>
          <a:p>
            <a:fld id="{D74729F6-9B59-4BCE-9F0A-D0BA9B1E005A}" type="slidenum">
              <a:t>&lt;#&gt;</a:t>
            </a:fld>
          </a:p>
        </p:txBody>
      </p:sp>
      <p:sp>
        <p:nvSpPr>
          <p:cNvPr id="7" name="PlaceHolder 6"/>
          <p:cNvSpPr>
            <a:spLocks noGrp="1"/>
          </p:cNvSpPr>
          <p:nvPr>
            <p:ph type="dt" idx="6"/>
          </p:nvPr>
        </p:nvSpPr>
        <p:spPr/>
        <p:txBody>
          <a:bodyPr/>
          <a:p>
            <a:r>
              <a:rPr lang="en-US"/>
              <a:t/>
            </a: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1" name="PlaceHolder 1"/>
          <p:cNvSpPr>
            <a:spLocks noGrp="1"/>
          </p:cNvSpPr>
          <p:nvPr>
            <p:ph type="title"/>
          </p:nvPr>
        </p:nvSpPr>
        <p:spPr>
          <a:xfrm>
            <a:off x="360000" y="225720"/>
            <a:ext cx="9360000" cy="718920"/>
          </a:xfrm>
          <a:prstGeom prst="rect">
            <a:avLst/>
          </a:prstGeom>
          <a:noFill/>
          <a:ln w="0">
            <a:noFill/>
          </a:ln>
        </p:spPr>
        <p:txBody>
          <a:bodyPr lIns="0" rIns="0" tIns="0" bIns="0" anchor="ctr">
            <a:noAutofit/>
          </a:bodyPr>
          <a:p>
            <a:pPr indent="0">
              <a:buNone/>
            </a:pPr>
            <a:endParaRPr b="1" lang="en-US" sz="2700" spc="-1" strike="noStrike">
              <a:solidFill>
                <a:srgbClr val="ffffff"/>
              </a:solidFill>
              <a:latin typeface="Source Sans Pro Black"/>
            </a:endParaRPr>
          </a:p>
        </p:txBody>
      </p:sp>
      <p:sp>
        <p:nvSpPr>
          <p:cNvPr id="3" name="PlaceHolder 2"/>
          <p:cNvSpPr>
            <a:spLocks noGrp="1"/>
          </p:cNvSpPr>
          <p:nvPr>
            <p:ph type="ftr" idx="7"/>
          </p:nvPr>
        </p:nvSpPr>
        <p:spPr/>
        <p:txBody>
          <a:bodyPr/>
          <a:p>
            <a:r>
              <a:t>Footer</a:t>
            </a:r>
          </a:p>
        </p:txBody>
      </p:sp>
      <p:sp>
        <p:nvSpPr>
          <p:cNvPr id="4" name="PlaceHolder 3"/>
          <p:cNvSpPr>
            <a:spLocks noGrp="1"/>
          </p:cNvSpPr>
          <p:nvPr>
            <p:ph type="sldNum" idx="8"/>
          </p:nvPr>
        </p:nvSpPr>
        <p:spPr/>
        <p:txBody>
          <a:bodyPr/>
          <a:p>
            <a:fld id="{280A69D5-28CE-42BF-8A22-13D9190456AE}" type="slidenum">
              <a:t>&lt;#&gt;</a:t>
            </a:fld>
          </a:p>
        </p:txBody>
      </p:sp>
      <p:sp>
        <p:nvSpPr>
          <p:cNvPr id="5" name="PlaceHolder 4"/>
          <p:cNvSpPr>
            <a:spLocks noGrp="1"/>
          </p:cNvSpPr>
          <p:nvPr>
            <p:ph type="dt" idx="6"/>
          </p:nvPr>
        </p:nvSpPr>
        <p:spPr/>
        <p:txBody>
          <a:bodyPr/>
          <a:p>
            <a:r>
              <a:rPr lang="en-U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360000" y="225720"/>
            <a:ext cx="9360000" cy="718920"/>
          </a:xfrm>
          <a:prstGeom prst="rect">
            <a:avLst/>
          </a:prstGeom>
          <a:noFill/>
          <a:ln w="0">
            <a:noFill/>
          </a:ln>
        </p:spPr>
        <p:txBody>
          <a:bodyPr lIns="0" rIns="0" tIns="0" bIns="0" anchor="ctr">
            <a:noAutofit/>
          </a:bodyPr>
          <a:p>
            <a:pPr indent="0">
              <a:buNone/>
            </a:pPr>
            <a:endParaRPr b="1" lang="en-US" sz="2700" spc="-1" strike="noStrike">
              <a:solidFill>
                <a:srgbClr val="ffffff"/>
              </a:solidFill>
              <a:latin typeface="Source Sans Pro Black"/>
            </a:endParaRPr>
          </a:p>
        </p:txBody>
      </p:sp>
      <p:sp>
        <p:nvSpPr>
          <p:cNvPr id="11" name="PlaceHolder 2"/>
          <p:cNvSpPr>
            <a:spLocks noGrp="1"/>
          </p:cNvSpPr>
          <p:nvPr>
            <p:ph/>
          </p:nvPr>
        </p:nvSpPr>
        <p:spPr>
          <a:xfrm>
            <a:off x="360000" y="1485000"/>
            <a:ext cx="9360000" cy="378000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dt" idx="1"/>
          </p:nvPr>
        </p:nvSpPr>
        <p:spPr/>
        <p:txBody>
          <a:bodyPr/>
          <a:p>
            <a:r>
              <a:rPr lang="en-US"/>
              <a:t/>
            </a: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2" name="PlaceHolder 1"/>
          <p:cNvSpPr>
            <a:spLocks noGrp="1"/>
          </p:cNvSpPr>
          <p:nvPr>
            <p:ph type="subTitle"/>
          </p:nvPr>
        </p:nvSpPr>
        <p:spPr>
          <a:xfrm>
            <a:off x="360000" y="225720"/>
            <a:ext cx="9360000" cy="3333960"/>
          </a:xfrm>
          <a:prstGeom prst="rect">
            <a:avLst/>
          </a:prstGeom>
          <a:noFill/>
          <a:ln w="0">
            <a:noFill/>
          </a:ln>
        </p:spPr>
        <p:txBody>
          <a:bodyPr lIns="0" rIns="0" tIns="0" bIns="0" anchor="ctr">
            <a:noAutofit/>
          </a:bodyPr>
          <a:p>
            <a:pPr algn="ctr"/>
            <a:endParaRPr b="0" lang="en-US" sz="3200" spc="-1" strike="noStrike">
              <a:solidFill>
                <a:srgbClr val="2c3e50"/>
              </a:solidFill>
              <a:latin typeface="Source Sans Pro"/>
            </a:endParaRPr>
          </a:p>
        </p:txBody>
      </p:sp>
      <p:sp>
        <p:nvSpPr>
          <p:cNvPr id="3" name="PlaceHolder 2"/>
          <p:cNvSpPr>
            <a:spLocks noGrp="1"/>
          </p:cNvSpPr>
          <p:nvPr>
            <p:ph type="ftr" idx="7"/>
          </p:nvPr>
        </p:nvSpPr>
        <p:spPr/>
        <p:txBody>
          <a:bodyPr/>
          <a:p>
            <a:r>
              <a:t>Footer</a:t>
            </a:r>
          </a:p>
        </p:txBody>
      </p:sp>
      <p:sp>
        <p:nvSpPr>
          <p:cNvPr id="4" name="PlaceHolder 3"/>
          <p:cNvSpPr>
            <a:spLocks noGrp="1"/>
          </p:cNvSpPr>
          <p:nvPr>
            <p:ph type="sldNum" idx="8"/>
          </p:nvPr>
        </p:nvSpPr>
        <p:spPr/>
        <p:txBody>
          <a:bodyPr/>
          <a:p>
            <a:fld id="{E145ABC0-586F-40ED-98E8-B636100AC938}" type="slidenum">
              <a:t>&lt;#&gt;</a:t>
            </a:fld>
          </a:p>
        </p:txBody>
      </p:sp>
      <p:sp>
        <p:nvSpPr>
          <p:cNvPr id="5" name="PlaceHolder 4"/>
          <p:cNvSpPr>
            <a:spLocks noGrp="1"/>
          </p:cNvSpPr>
          <p:nvPr>
            <p:ph type="dt" idx="6"/>
          </p:nvPr>
        </p:nvSpPr>
        <p:spPr/>
        <p:txBody>
          <a:bodyPr/>
          <a:p>
            <a:r>
              <a:rPr lang="en-US"/>
              <a:t/>
            </a: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360000" y="225720"/>
            <a:ext cx="9360000" cy="718920"/>
          </a:xfrm>
          <a:prstGeom prst="rect">
            <a:avLst/>
          </a:prstGeom>
          <a:noFill/>
          <a:ln w="0">
            <a:noFill/>
          </a:ln>
        </p:spPr>
        <p:txBody>
          <a:bodyPr lIns="0" rIns="0" tIns="0" bIns="0" anchor="ctr">
            <a:noAutofit/>
          </a:bodyPr>
          <a:p>
            <a:pPr indent="0">
              <a:buNone/>
            </a:pPr>
            <a:endParaRPr b="1" lang="en-US" sz="2700" spc="-1" strike="noStrike">
              <a:solidFill>
                <a:srgbClr val="ffffff"/>
              </a:solidFill>
              <a:latin typeface="Source Sans Pro Black"/>
            </a:endParaRPr>
          </a:p>
        </p:txBody>
      </p:sp>
      <p:sp>
        <p:nvSpPr>
          <p:cNvPr id="104" name="PlaceHolder 2"/>
          <p:cNvSpPr>
            <a:spLocks noGrp="1"/>
          </p:cNvSpPr>
          <p:nvPr>
            <p:ph/>
          </p:nvPr>
        </p:nvSpPr>
        <p:spPr>
          <a:xfrm>
            <a:off x="360000" y="1485000"/>
            <a:ext cx="456732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105" name="PlaceHolder 3"/>
          <p:cNvSpPr>
            <a:spLocks noGrp="1"/>
          </p:cNvSpPr>
          <p:nvPr>
            <p:ph/>
          </p:nvPr>
        </p:nvSpPr>
        <p:spPr>
          <a:xfrm>
            <a:off x="5155920" y="1485000"/>
            <a:ext cx="4567320" cy="378000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106" name="PlaceHolder 4"/>
          <p:cNvSpPr>
            <a:spLocks noGrp="1"/>
          </p:cNvSpPr>
          <p:nvPr>
            <p:ph/>
          </p:nvPr>
        </p:nvSpPr>
        <p:spPr>
          <a:xfrm>
            <a:off x="360000" y="3459600"/>
            <a:ext cx="456732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6" name="PlaceHolder 5"/>
          <p:cNvSpPr>
            <a:spLocks noGrp="1"/>
          </p:cNvSpPr>
          <p:nvPr>
            <p:ph type="ftr" idx="7"/>
          </p:nvPr>
        </p:nvSpPr>
        <p:spPr/>
        <p:txBody>
          <a:bodyPr/>
          <a:p>
            <a:r>
              <a:t>Footer</a:t>
            </a:r>
          </a:p>
        </p:txBody>
      </p:sp>
      <p:sp>
        <p:nvSpPr>
          <p:cNvPr id="7" name="PlaceHolder 6"/>
          <p:cNvSpPr>
            <a:spLocks noGrp="1"/>
          </p:cNvSpPr>
          <p:nvPr>
            <p:ph type="sldNum" idx="8"/>
          </p:nvPr>
        </p:nvSpPr>
        <p:spPr/>
        <p:txBody>
          <a:bodyPr/>
          <a:p>
            <a:fld id="{5A0BD1FE-1E42-4AEC-A589-A91F659A0270}" type="slidenum">
              <a:t>&lt;#&gt;</a:t>
            </a:fld>
          </a:p>
        </p:txBody>
      </p:sp>
      <p:sp>
        <p:nvSpPr>
          <p:cNvPr id="8" name="PlaceHolder 7"/>
          <p:cNvSpPr>
            <a:spLocks noGrp="1"/>
          </p:cNvSpPr>
          <p:nvPr>
            <p:ph type="dt" idx="6"/>
          </p:nvPr>
        </p:nvSpPr>
        <p:spPr/>
        <p:txBody>
          <a:bodyPr/>
          <a:p>
            <a:r>
              <a:rPr lang="en-US"/>
              <a:t/>
            </a: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360000" y="225720"/>
            <a:ext cx="9360000" cy="718920"/>
          </a:xfrm>
          <a:prstGeom prst="rect">
            <a:avLst/>
          </a:prstGeom>
          <a:noFill/>
          <a:ln w="0">
            <a:noFill/>
          </a:ln>
        </p:spPr>
        <p:txBody>
          <a:bodyPr lIns="0" rIns="0" tIns="0" bIns="0" anchor="ctr">
            <a:noAutofit/>
          </a:bodyPr>
          <a:p>
            <a:pPr indent="0">
              <a:buNone/>
            </a:pPr>
            <a:endParaRPr b="1" lang="en-US" sz="2700" spc="-1" strike="noStrike">
              <a:solidFill>
                <a:srgbClr val="ffffff"/>
              </a:solidFill>
              <a:latin typeface="Source Sans Pro Black"/>
            </a:endParaRPr>
          </a:p>
        </p:txBody>
      </p:sp>
      <p:sp>
        <p:nvSpPr>
          <p:cNvPr id="108" name="PlaceHolder 2"/>
          <p:cNvSpPr>
            <a:spLocks noGrp="1"/>
          </p:cNvSpPr>
          <p:nvPr>
            <p:ph/>
          </p:nvPr>
        </p:nvSpPr>
        <p:spPr>
          <a:xfrm>
            <a:off x="360000" y="1485000"/>
            <a:ext cx="4567320" cy="378000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109" name="PlaceHolder 3"/>
          <p:cNvSpPr>
            <a:spLocks noGrp="1"/>
          </p:cNvSpPr>
          <p:nvPr>
            <p:ph/>
          </p:nvPr>
        </p:nvSpPr>
        <p:spPr>
          <a:xfrm>
            <a:off x="5155920" y="1485000"/>
            <a:ext cx="456732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110" name="PlaceHolder 4"/>
          <p:cNvSpPr>
            <a:spLocks noGrp="1"/>
          </p:cNvSpPr>
          <p:nvPr>
            <p:ph/>
          </p:nvPr>
        </p:nvSpPr>
        <p:spPr>
          <a:xfrm>
            <a:off x="5155920" y="3459600"/>
            <a:ext cx="456732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6" name="PlaceHolder 5"/>
          <p:cNvSpPr>
            <a:spLocks noGrp="1"/>
          </p:cNvSpPr>
          <p:nvPr>
            <p:ph type="ftr" idx="7"/>
          </p:nvPr>
        </p:nvSpPr>
        <p:spPr/>
        <p:txBody>
          <a:bodyPr/>
          <a:p>
            <a:r>
              <a:t>Footer</a:t>
            </a:r>
          </a:p>
        </p:txBody>
      </p:sp>
      <p:sp>
        <p:nvSpPr>
          <p:cNvPr id="7" name="PlaceHolder 6"/>
          <p:cNvSpPr>
            <a:spLocks noGrp="1"/>
          </p:cNvSpPr>
          <p:nvPr>
            <p:ph type="sldNum" idx="8"/>
          </p:nvPr>
        </p:nvSpPr>
        <p:spPr/>
        <p:txBody>
          <a:bodyPr/>
          <a:p>
            <a:fld id="{88D3E3BA-1DC0-4609-AB12-E88D319469EB}" type="slidenum">
              <a:t>&lt;#&gt;</a:t>
            </a:fld>
          </a:p>
        </p:txBody>
      </p:sp>
      <p:sp>
        <p:nvSpPr>
          <p:cNvPr id="8" name="PlaceHolder 7"/>
          <p:cNvSpPr>
            <a:spLocks noGrp="1"/>
          </p:cNvSpPr>
          <p:nvPr>
            <p:ph type="dt" idx="6"/>
          </p:nvPr>
        </p:nvSpPr>
        <p:spPr/>
        <p:txBody>
          <a:bodyPr/>
          <a:p>
            <a:r>
              <a:rPr lang="en-US"/>
              <a:t/>
            </a: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360000" y="225720"/>
            <a:ext cx="9360000" cy="718920"/>
          </a:xfrm>
          <a:prstGeom prst="rect">
            <a:avLst/>
          </a:prstGeom>
          <a:noFill/>
          <a:ln w="0">
            <a:noFill/>
          </a:ln>
        </p:spPr>
        <p:txBody>
          <a:bodyPr lIns="0" rIns="0" tIns="0" bIns="0" anchor="ctr">
            <a:noAutofit/>
          </a:bodyPr>
          <a:p>
            <a:pPr indent="0">
              <a:buNone/>
            </a:pPr>
            <a:endParaRPr b="1" lang="en-US" sz="2700" spc="-1" strike="noStrike">
              <a:solidFill>
                <a:srgbClr val="ffffff"/>
              </a:solidFill>
              <a:latin typeface="Source Sans Pro Black"/>
            </a:endParaRPr>
          </a:p>
        </p:txBody>
      </p:sp>
      <p:sp>
        <p:nvSpPr>
          <p:cNvPr id="112" name="PlaceHolder 2"/>
          <p:cNvSpPr>
            <a:spLocks noGrp="1"/>
          </p:cNvSpPr>
          <p:nvPr>
            <p:ph/>
          </p:nvPr>
        </p:nvSpPr>
        <p:spPr>
          <a:xfrm>
            <a:off x="360000" y="1485000"/>
            <a:ext cx="456732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113" name="PlaceHolder 3"/>
          <p:cNvSpPr>
            <a:spLocks noGrp="1"/>
          </p:cNvSpPr>
          <p:nvPr>
            <p:ph/>
          </p:nvPr>
        </p:nvSpPr>
        <p:spPr>
          <a:xfrm>
            <a:off x="5155920" y="1485000"/>
            <a:ext cx="456732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114" name="PlaceHolder 4"/>
          <p:cNvSpPr>
            <a:spLocks noGrp="1"/>
          </p:cNvSpPr>
          <p:nvPr>
            <p:ph/>
          </p:nvPr>
        </p:nvSpPr>
        <p:spPr>
          <a:xfrm>
            <a:off x="360000" y="3459600"/>
            <a:ext cx="936000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6" name="PlaceHolder 5"/>
          <p:cNvSpPr>
            <a:spLocks noGrp="1"/>
          </p:cNvSpPr>
          <p:nvPr>
            <p:ph type="ftr" idx="7"/>
          </p:nvPr>
        </p:nvSpPr>
        <p:spPr/>
        <p:txBody>
          <a:bodyPr/>
          <a:p>
            <a:r>
              <a:t>Footer</a:t>
            </a:r>
          </a:p>
        </p:txBody>
      </p:sp>
      <p:sp>
        <p:nvSpPr>
          <p:cNvPr id="7" name="PlaceHolder 6"/>
          <p:cNvSpPr>
            <a:spLocks noGrp="1"/>
          </p:cNvSpPr>
          <p:nvPr>
            <p:ph type="sldNum" idx="8"/>
          </p:nvPr>
        </p:nvSpPr>
        <p:spPr/>
        <p:txBody>
          <a:bodyPr/>
          <a:p>
            <a:fld id="{9296B720-FF8C-45F4-96F8-83E239C7D68F}" type="slidenum">
              <a:t>&lt;#&gt;</a:t>
            </a:fld>
          </a:p>
        </p:txBody>
      </p:sp>
      <p:sp>
        <p:nvSpPr>
          <p:cNvPr id="8" name="PlaceHolder 7"/>
          <p:cNvSpPr>
            <a:spLocks noGrp="1"/>
          </p:cNvSpPr>
          <p:nvPr>
            <p:ph type="dt" idx="6"/>
          </p:nvPr>
        </p:nvSpPr>
        <p:spPr/>
        <p:txBody>
          <a:bodyPr/>
          <a:p>
            <a:r>
              <a:rPr lang="en-US"/>
              <a:t/>
            </a: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360000" y="225720"/>
            <a:ext cx="9360000" cy="718920"/>
          </a:xfrm>
          <a:prstGeom prst="rect">
            <a:avLst/>
          </a:prstGeom>
          <a:noFill/>
          <a:ln w="0">
            <a:noFill/>
          </a:ln>
        </p:spPr>
        <p:txBody>
          <a:bodyPr lIns="0" rIns="0" tIns="0" bIns="0" anchor="ctr">
            <a:noAutofit/>
          </a:bodyPr>
          <a:p>
            <a:pPr indent="0">
              <a:buNone/>
            </a:pPr>
            <a:endParaRPr b="1" lang="en-US" sz="2700" spc="-1" strike="noStrike">
              <a:solidFill>
                <a:srgbClr val="ffffff"/>
              </a:solidFill>
              <a:latin typeface="Source Sans Pro Black"/>
            </a:endParaRPr>
          </a:p>
        </p:txBody>
      </p:sp>
      <p:sp>
        <p:nvSpPr>
          <p:cNvPr id="116" name="PlaceHolder 2"/>
          <p:cNvSpPr>
            <a:spLocks noGrp="1"/>
          </p:cNvSpPr>
          <p:nvPr>
            <p:ph/>
          </p:nvPr>
        </p:nvSpPr>
        <p:spPr>
          <a:xfrm>
            <a:off x="360000" y="1485000"/>
            <a:ext cx="936000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117" name="PlaceHolder 3"/>
          <p:cNvSpPr>
            <a:spLocks noGrp="1"/>
          </p:cNvSpPr>
          <p:nvPr>
            <p:ph/>
          </p:nvPr>
        </p:nvSpPr>
        <p:spPr>
          <a:xfrm>
            <a:off x="360000" y="3459600"/>
            <a:ext cx="936000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5" name="PlaceHolder 4"/>
          <p:cNvSpPr>
            <a:spLocks noGrp="1"/>
          </p:cNvSpPr>
          <p:nvPr>
            <p:ph type="ftr" idx="7"/>
          </p:nvPr>
        </p:nvSpPr>
        <p:spPr/>
        <p:txBody>
          <a:bodyPr/>
          <a:p>
            <a:r>
              <a:t>Footer</a:t>
            </a:r>
          </a:p>
        </p:txBody>
      </p:sp>
      <p:sp>
        <p:nvSpPr>
          <p:cNvPr id="6" name="PlaceHolder 5"/>
          <p:cNvSpPr>
            <a:spLocks noGrp="1"/>
          </p:cNvSpPr>
          <p:nvPr>
            <p:ph type="sldNum" idx="8"/>
          </p:nvPr>
        </p:nvSpPr>
        <p:spPr/>
        <p:txBody>
          <a:bodyPr/>
          <a:p>
            <a:fld id="{EBB3A01A-AA5C-452A-8167-4302394BD90D}" type="slidenum">
              <a:t>&lt;#&gt;</a:t>
            </a:fld>
          </a:p>
        </p:txBody>
      </p:sp>
      <p:sp>
        <p:nvSpPr>
          <p:cNvPr id="7" name="PlaceHolder 6"/>
          <p:cNvSpPr>
            <a:spLocks noGrp="1"/>
          </p:cNvSpPr>
          <p:nvPr>
            <p:ph type="dt" idx="6"/>
          </p:nvPr>
        </p:nvSpPr>
        <p:spPr/>
        <p:txBody>
          <a:bodyPr/>
          <a:p>
            <a:r>
              <a:rPr lang="en-US"/>
              <a:t/>
            </a: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8" name="PlaceHolder 1"/>
          <p:cNvSpPr>
            <a:spLocks noGrp="1"/>
          </p:cNvSpPr>
          <p:nvPr>
            <p:ph type="title"/>
          </p:nvPr>
        </p:nvSpPr>
        <p:spPr>
          <a:xfrm>
            <a:off x="360000" y="225720"/>
            <a:ext cx="9360000" cy="718920"/>
          </a:xfrm>
          <a:prstGeom prst="rect">
            <a:avLst/>
          </a:prstGeom>
          <a:noFill/>
          <a:ln w="0">
            <a:noFill/>
          </a:ln>
        </p:spPr>
        <p:txBody>
          <a:bodyPr lIns="0" rIns="0" tIns="0" bIns="0" anchor="ctr">
            <a:noAutofit/>
          </a:bodyPr>
          <a:p>
            <a:pPr indent="0">
              <a:buNone/>
            </a:pPr>
            <a:endParaRPr b="1" lang="en-US" sz="2700" spc="-1" strike="noStrike">
              <a:solidFill>
                <a:srgbClr val="ffffff"/>
              </a:solidFill>
              <a:latin typeface="Source Sans Pro Black"/>
            </a:endParaRPr>
          </a:p>
        </p:txBody>
      </p:sp>
      <p:sp>
        <p:nvSpPr>
          <p:cNvPr id="119" name="PlaceHolder 2"/>
          <p:cNvSpPr>
            <a:spLocks noGrp="1"/>
          </p:cNvSpPr>
          <p:nvPr>
            <p:ph/>
          </p:nvPr>
        </p:nvSpPr>
        <p:spPr>
          <a:xfrm>
            <a:off x="360000" y="1485000"/>
            <a:ext cx="456732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120" name="PlaceHolder 3"/>
          <p:cNvSpPr>
            <a:spLocks noGrp="1"/>
          </p:cNvSpPr>
          <p:nvPr>
            <p:ph/>
          </p:nvPr>
        </p:nvSpPr>
        <p:spPr>
          <a:xfrm>
            <a:off x="5155920" y="1485000"/>
            <a:ext cx="456732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121" name="PlaceHolder 4"/>
          <p:cNvSpPr>
            <a:spLocks noGrp="1"/>
          </p:cNvSpPr>
          <p:nvPr>
            <p:ph/>
          </p:nvPr>
        </p:nvSpPr>
        <p:spPr>
          <a:xfrm>
            <a:off x="360000" y="3459600"/>
            <a:ext cx="456732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122" name="PlaceHolder 5"/>
          <p:cNvSpPr>
            <a:spLocks noGrp="1"/>
          </p:cNvSpPr>
          <p:nvPr>
            <p:ph/>
          </p:nvPr>
        </p:nvSpPr>
        <p:spPr>
          <a:xfrm>
            <a:off x="5155920" y="3459600"/>
            <a:ext cx="456732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7" name="PlaceHolder 6"/>
          <p:cNvSpPr>
            <a:spLocks noGrp="1"/>
          </p:cNvSpPr>
          <p:nvPr>
            <p:ph type="ftr" idx="7"/>
          </p:nvPr>
        </p:nvSpPr>
        <p:spPr/>
        <p:txBody>
          <a:bodyPr/>
          <a:p>
            <a:r>
              <a:t>Footer</a:t>
            </a:r>
          </a:p>
        </p:txBody>
      </p:sp>
      <p:sp>
        <p:nvSpPr>
          <p:cNvPr id="8" name="PlaceHolder 7"/>
          <p:cNvSpPr>
            <a:spLocks noGrp="1"/>
          </p:cNvSpPr>
          <p:nvPr>
            <p:ph type="sldNum" idx="8"/>
          </p:nvPr>
        </p:nvSpPr>
        <p:spPr/>
        <p:txBody>
          <a:bodyPr/>
          <a:p>
            <a:fld id="{1E2BBC8D-A3ED-414A-BA74-F39707AF4D1D}" type="slidenum">
              <a:t>&lt;#&gt;</a:t>
            </a:fld>
          </a:p>
        </p:txBody>
      </p:sp>
      <p:sp>
        <p:nvSpPr>
          <p:cNvPr id="9" name="PlaceHolder 8"/>
          <p:cNvSpPr>
            <a:spLocks noGrp="1"/>
          </p:cNvSpPr>
          <p:nvPr>
            <p:ph type="dt" idx="6"/>
          </p:nvPr>
        </p:nvSpPr>
        <p:spPr/>
        <p:txBody>
          <a:bodyPr/>
          <a:p>
            <a:r>
              <a:rPr lang="en-US"/>
              <a:t/>
            </a: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360000" y="225720"/>
            <a:ext cx="9360000" cy="718920"/>
          </a:xfrm>
          <a:prstGeom prst="rect">
            <a:avLst/>
          </a:prstGeom>
          <a:noFill/>
          <a:ln w="0">
            <a:noFill/>
          </a:ln>
        </p:spPr>
        <p:txBody>
          <a:bodyPr lIns="0" rIns="0" tIns="0" bIns="0" anchor="ctr">
            <a:noAutofit/>
          </a:bodyPr>
          <a:p>
            <a:pPr indent="0">
              <a:buNone/>
            </a:pPr>
            <a:endParaRPr b="1" lang="en-US" sz="2700" spc="-1" strike="noStrike">
              <a:solidFill>
                <a:srgbClr val="ffffff"/>
              </a:solidFill>
              <a:latin typeface="Source Sans Pro Black"/>
            </a:endParaRPr>
          </a:p>
        </p:txBody>
      </p:sp>
      <p:sp>
        <p:nvSpPr>
          <p:cNvPr id="124" name="PlaceHolder 2"/>
          <p:cNvSpPr>
            <a:spLocks noGrp="1"/>
          </p:cNvSpPr>
          <p:nvPr>
            <p:ph/>
          </p:nvPr>
        </p:nvSpPr>
        <p:spPr>
          <a:xfrm>
            <a:off x="360000" y="1485000"/>
            <a:ext cx="301356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125" name="PlaceHolder 3"/>
          <p:cNvSpPr>
            <a:spLocks noGrp="1"/>
          </p:cNvSpPr>
          <p:nvPr>
            <p:ph/>
          </p:nvPr>
        </p:nvSpPr>
        <p:spPr>
          <a:xfrm>
            <a:off x="3524760" y="1485000"/>
            <a:ext cx="301356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126" name="PlaceHolder 4"/>
          <p:cNvSpPr>
            <a:spLocks noGrp="1"/>
          </p:cNvSpPr>
          <p:nvPr>
            <p:ph/>
          </p:nvPr>
        </p:nvSpPr>
        <p:spPr>
          <a:xfrm>
            <a:off x="6689160" y="1485000"/>
            <a:ext cx="301356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127" name="PlaceHolder 5"/>
          <p:cNvSpPr>
            <a:spLocks noGrp="1"/>
          </p:cNvSpPr>
          <p:nvPr>
            <p:ph/>
          </p:nvPr>
        </p:nvSpPr>
        <p:spPr>
          <a:xfrm>
            <a:off x="360000" y="3459600"/>
            <a:ext cx="301356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128" name="PlaceHolder 6"/>
          <p:cNvSpPr>
            <a:spLocks noGrp="1"/>
          </p:cNvSpPr>
          <p:nvPr>
            <p:ph/>
          </p:nvPr>
        </p:nvSpPr>
        <p:spPr>
          <a:xfrm>
            <a:off x="3524760" y="3459600"/>
            <a:ext cx="301356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129" name="PlaceHolder 7"/>
          <p:cNvSpPr>
            <a:spLocks noGrp="1"/>
          </p:cNvSpPr>
          <p:nvPr>
            <p:ph/>
          </p:nvPr>
        </p:nvSpPr>
        <p:spPr>
          <a:xfrm>
            <a:off x="6689160" y="3459600"/>
            <a:ext cx="301356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9" name="PlaceHolder 8"/>
          <p:cNvSpPr>
            <a:spLocks noGrp="1"/>
          </p:cNvSpPr>
          <p:nvPr>
            <p:ph type="ftr" idx="7"/>
          </p:nvPr>
        </p:nvSpPr>
        <p:spPr/>
        <p:txBody>
          <a:bodyPr/>
          <a:p>
            <a:r>
              <a:t>Footer</a:t>
            </a:r>
          </a:p>
        </p:txBody>
      </p:sp>
      <p:sp>
        <p:nvSpPr>
          <p:cNvPr id="10" name="PlaceHolder 9"/>
          <p:cNvSpPr>
            <a:spLocks noGrp="1"/>
          </p:cNvSpPr>
          <p:nvPr>
            <p:ph type="sldNum" idx="8"/>
          </p:nvPr>
        </p:nvSpPr>
        <p:spPr/>
        <p:txBody>
          <a:bodyPr/>
          <a:p>
            <a:fld id="{2DB3C5F5-ADED-4108-903B-40F9DE0D902F}" type="slidenum">
              <a:t>&lt;#&gt;</a:t>
            </a:fld>
          </a:p>
        </p:txBody>
      </p:sp>
      <p:sp>
        <p:nvSpPr>
          <p:cNvPr id="11" name="PlaceHolder 10"/>
          <p:cNvSpPr>
            <a:spLocks noGrp="1"/>
          </p:cNvSpPr>
          <p:nvPr>
            <p:ph type="dt" idx="6"/>
          </p:nvPr>
        </p:nvSpPr>
        <p:spPr/>
        <p:txBody>
          <a:bodyPr/>
          <a:p>
            <a:r>
              <a:rPr lang="en-U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360000" y="225720"/>
            <a:ext cx="9360000" cy="718920"/>
          </a:xfrm>
          <a:prstGeom prst="rect">
            <a:avLst/>
          </a:prstGeom>
          <a:noFill/>
          <a:ln w="0">
            <a:noFill/>
          </a:ln>
        </p:spPr>
        <p:txBody>
          <a:bodyPr lIns="0" rIns="0" tIns="0" bIns="0" anchor="ctr">
            <a:noAutofit/>
          </a:bodyPr>
          <a:p>
            <a:pPr indent="0">
              <a:buNone/>
            </a:pPr>
            <a:endParaRPr b="1" lang="en-US" sz="2700" spc="-1" strike="noStrike">
              <a:solidFill>
                <a:srgbClr val="ffffff"/>
              </a:solidFill>
              <a:latin typeface="Source Sans Pro Black"/>
            </a:endParaRPr>
          </a:p>
        </p:txBody>
      </p:sp>
      <p:sp>
        <p:nvSpPr>
          <p:cNvPr id="13" name="PlaceHolder 2"/>
          <p:cNvSpPr>
            <a:spLocks noGrp="1"/>
          </p:cNvSpPr>
          <p:nvPr>
            <p:ph/>
          </p:nvPr>
        </p:nvSpPr>
        <p:spPr>
          <a:xfrm>
            <a:off x="360000" y="1485000"/>
            <a:ext cx="4567320" cy="378000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14" name="PlaceHolder 3"/>
          <p:cNvSpPr>
            <a:spLocks noGrp="1"/>
          </p:cNvSpPr>
          <p:nvPr>
            <p:ph/>
          </p:nvPr>
        </p:nvSpPr>
        <p:spPr>
          <a:xfrm>
            <a:off x="5155920" y="1485000"/>
            <a:ext cx="4567320" cy="378000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dt" idx="1"/>
          </p:nvPr>
        </p:nvSpPr>
        <p:spPr/>
        <p:txBody>
          <a:bodyPr/>
          <a:p>
            <a:r>
              <a:rPr lang="en-U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 name="PlaceHolder 1"/>
          <p:cNvSpPr>
            <a:spLocks noGrp="1"/>
          </p:cNvSpPr>
          <p:nvPr>
            <p:ph type="title"/>
          </p:nvPr>
        </p:nvSpPr>
        <p:spPr>
          <a:xfrm>
            <a:off x="360000" y="225720"/>
            <a:ext cx="9360000" cy="718920"/>
          </a:xfrm>
          <a:prstGeom prst="rect">
            <a:avLst/>
          </a:prstGeom>
          <a:noFill/>
          <a:ln w="0">
            <a:noFill/>
          </a:ln>
        </p:spPr>
        <p:txBody>
          <a:bodyPr lIns="0" rIns="0" tIns="0" bIns="0" anchor="ctr">
            <a:noAutofit/>
          </a:bodyPr>
          <a:p>
            <a:pPr indent="0">
              <a:buNone/>
            </a:pPr>
            <a:endParaRPr b="1" lang="en-US" sz="2700" spc="-1" strike="noStrike">
              <a:solidFill>
                <a:srgbClr val="ffffff"/>
              </a:solidFill>
              <a:latin typeface="Source Sans Pro Black"/>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dt" idx="1"/>
          </p:nvPr>
        </p:nvSpPr>
        <p:spPr/>
        <p:txBody>
          <a:bodyPr/>
          <a:p>
            <a:r>
              <a:rPr lang="en-U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6" name="PlaceHolder 1"/>
          <p:cNvSpPr>
            <a:spLocks noGrp="1"/>
          </p:cNvSpPr>
          <p:nvPr>
            <p:ph type="subTitle"/>
          </p:nvPr>
        </p:nvSpPr>
        <p:spPr>
          <a:xfrm>
            <a:off x="360000" y="225720"/>
            <a:ext cx="9360000" cy="3333960"/>
          </a:xfrm>
          <a:prstGeom prst="rect">
            <a:avLst/>
          </a:prstGeom>
          <a:noFill/>
          <a:ln w="0">
            <a:noFill/>
          </a:ln>
        </p:spPr>
        <p:txBody>
          <a:bodyPr lIns="0" rIns="0" tIns="0" bIns="0" anchor="ctr">
            <a:noAutofit/>
          </a:bodyPr>
          <a:p>
            <a:pPr algn="ctr"/>
            <a:endParaRPr b="0" lang="en-US" sz="3200" spc="-1" strike="noStrike">
              <a:solidFill>
                <a:srgbClr val="2c3e50"/>
              </a:solidFill>
              <a:latin typeface="Source Sans Pro"/>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dt" idx="1"/>
          </p:nvPr>
        </p:nvSpPr>
        <p:spPr/>
        <p:txBody>
          <a:bodyPr/>
          <a:p>
            <a:r>
              <a:rPr lang="en-U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360000" y="225720"/>
            <a:ext cx="9360000" cy="718920"/>
          </a:xfrm>
          <a:prstGeom prst="rect">
            <a:avLst/>
          </a:prstGeom>
          <a:noFill/>
          <a:ln w="0">
            <a:noFill/>
          </a:ln>
        </p:spPr>
        <p:txBody>
          <a:bodyPr lIns="0" rIns="0" tIns="0" bIns="0" anchor="ctr">
            <a:noAutofit/>
          </a:bodyPr>
          <a:p>
            <a:pPr indent="0">
              <a:buNone/>
            </a:pPr>
            <a:endParaRPr b="1" lang="en-US" sz="2700" spc="-1" strike="noStrike">
              <a:solidFill>
                <a:srgbClr val="ffffff"/>
              </a:solidFill>
              <a:latin typeface="Source Sans Pro Black"/>
            </a:endParaRPr>
          </a:p>
        </p:txBody>
      </p:sp>
      <p:sp>
        <p:nvSpPr>
          <p:cNvPr id="18" name="PlaceHolder 2"/>
          <p:cNvSpPr>
            <a:spLocks noGrp="1"/>
          </p:cNvSpPr>
          <p:nvPr>
            <p:ph/>
          </p:nvPr>
        </p:nvSpPr>
        <p:spPr>
          <a:xfrm>
            <a:off x="360000" y="1485000"/>
            <a:ext cx="456732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19" name="PlaceHolder 3"/>
          <p:cNvSpPr>
            <a:spLocks noGrp="1"/>
          </p:cNvSpPr>
          <p:nvPr>
            <p:ph/>
          </p:nvPr>
        </p:nvSpPr>
        <p:spPr>
          <a:xfrm>
            <a:off x="5155920" y="1485000"/>
            <a:ext cx="4567320" cy="378000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20" name="PlaceHolder 4"/>
          <p:cNvSpPr>
            <a:spLocks noGrp="1"/>
          </p:cNvSpPr>
          <p:nvPr>
            <p:ph/>
          </p:nvPr>
        </p:nvSpPr>
        <p:spPr>
          <a:xfrm>
            <a:off x="360000" y="3459600"/>
            <a:ext cx="456732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dt" idx="1"/>
          </p:nvPr>
        </p:nvSpPr>
        <p:spPr/>
        <p:txBody>
          <a:bodyPr/>
          <a:p>
            <a:r>
              <a:rPr lang="en-U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360000" y="225720"/>
            <a:ext cx="9360000" cy="718920"/>
          </a:xfrm>
          <a:prstGeom prst="rect">
            <a:avLst/>
          </a:prstGeom>
          <a:noFill/>
          <a:ln w="0">
            <a:noFill/>
          </a:ln>
        </p:spPr>
        <p:txBody>
          <a:bodyPr lIns="0" rIns="0" tIns="0" bIns="0" anchor="ctr">
            <a:noAutofit/>
          </a:bodyPr>
          <a:p>
            <a:pPr indent="0">
              <a:buNone/>
            </a:pPr>
            <a:endParaRPr b="1" lang="en-US" sz="2700" spc="-1" strike="noStrike">
              <a:solidFill>
                <a:srgbClr val="ffffff"/>
              </a:solidFill>
              <a:latin typeface="Source Sans Pro Black"/>
            </a:endParaRPr>
          </a:p>
        </p:txBody>
      </p:sp>
      <p:sp>
        <p:nvSpPr>
          <p:cNvPr id="22" name="PlaceHolder 2"/>
          <p:cNvSpPr>
            <a:spLocks noGrp="1"/>
          </p:cNvSpPr>
          <p:nvPr>
            <p:ph/>
          </p:nvPr>
        </p:nvSpPr>
        <p:spPr>
          <a:xfrm>
            <a:off x="360000" y="1485000"/>
            <a:ext cx="4567320" cy="378000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23" name="PlaceHolder 3"/>
          <p:cNvSpPr>
            <a:spLocks noGrp="1"/>
          </p:cNvSpPr>
          <p:nvPr>
            <p:ph/>
          </p:nvPr>
        </p:nvSpPr>
        <p:spPr>
          <a:xfrm>
            <a:off x="5155920" y="1485000"/>
            <a:ext cx="456732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24" name="PlaceHolder 4"/>
          <p:cNvSpPr>
            <a:spLocks noGrp="1"/>
          </p:cNvSpPr>
          <p:nvPr>
            <p:ph/>
          </p:nvPr>
        </p:nvSpPr>
        <p:spPr>
          <a:xfrm>
            <a:off x="5155920" y="3459600"/>
            <a:ext cx="456732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dt" idx="1"/>
          </p:nvPr>
        </p:nvSpPr>
        <p:spPr/>
        <p:txBody>
          <a:bodyPr/>
          <a:p>
            <a:r>
              <a:rPr lang="en-U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360000" y="225720"/>
            <a:ext cx="9360000" cy="718920"/>
          </a:xfrm>
          <a:prstGeom prst="rect">
            <a:avLst/>
          </a:prstGeom>
          <a:noFill/>
          <a:ln w="0">
            <a:noFill/>
          </a:ln>
        </p:spPr>
        <p:txBody>
          <a:bodyPr lIns="0" rIns="0" tIns="0" bIns="0" anchor="ctr">
            <a:noAutofit/>
          </a:bodyPr>
          <a:p>
            <a:pPr indent="0">
              <a:buNone/>
            </a:pPr>
            <a:endParaRPr b="1" lang="en-US" sz="2700" spc="-1" strike="noStrike">
              <a:solidFill>
                <a:srgbClr val="ffffff"/>
              </a:solidFill>
              <a:latin typeface="Source Sans Pro Black"/>
            </a:endParaRPr>
          </a:p>
        </p:txBody>
      </p:sp>
      <p:sp>
        <p:nvSpPr>
          <p:cNvPr id="26" name="PlaceHolder 2"/>
          <p:cNvSpPr>
            <a:spLocks noGrp="1"/>
          </p:cNvSpPr>
          <p:nvPr>
            <p:ph/>
          </p:nvPr>
        </p:nvSpPr>
        <p:spPr>
          <a:xfrm>
            <a:off x="360000" y="1485000"/>
            <a:ext cx="456732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27" name="PlaceHolder 3"/>
          <p:cNvSpPr>
            <a:spLocks noGrp="1"/>
          </p:cNvSpPr>
          <p:nvPr>
            <p:ph/>
          </p:nvPr>
        </p:nvSpPr>
        <p:spPr>
          <a:xfrm>
            <a:off x="5155920" y="1485000"/>
            <a:ext cx="456732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28" name="PlaceHolder 4"/>
          <p:cNvSpPr>
            <a:spLocks noGrp="1"/>
          </p:cNvSpPr>
          <p:nvPr>
            <p:ph/>
          </p:nvPr>
        </p:nvSpPr>
        <p:spPr>
          <a:xfrm>
            <a:off x="360000" y="3459600"/>
            <a:ext cx="9360000" cy="1802880"/>
          </a:xfrm>
          <a:prstGeom prst="rect">
            <a:avLst/>
          </a:prstGeom>
          <a:noFill/>
          <a:ln w="0">
            <a:noFill/>
          </a:ln>
        </p:spPr>
        <p:txBody>
          <a:bodyPr lIns="0" rIns="0" tIns="0" bIns="0" anchor="t">
            <a:normAutofit/>
          </a:bodyPr>
          <a:p>
            <a:pPr indent="0">
              <a:spcAft>
                <a:spcPts val="1057"/>
              </a:spcAft>
              <a:buNone/>
            </a:pPr>
            <a:endParaRPr b="1" lang="en-US" sz="2400" spc="-1" strike="noStrike">
              <a:solidFill>
                <a:srgbClr val="2c3e50"/>
              </a:solidFill>
              <a:latin typeface="Source Sans Pro Semibold"/>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dt" idx="1"/>
          </p:nvPr>
        </p:nvSpPr>
        <p:spPr/>
        <p:txBody>
          <a:bodyPr/>
          <a:p>
            <a:r>
              <a:rPr lang="en-U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0" name=""/>
          <p:cNvSpPr/>
          <p:nvPr/>
        </p:nvSpPr>
        <p:spPr>
          <a:xfrm>
            <a:off x="0" y="5400000"/>
            <a:ext cx="10080000" cy="270000"/>
          </a:xfrm>
          <a:prstGeom prst="rect">
            <a:avLst/>
          </a:prstGeom>
          <a:solidFill>
            <a:srgbClr val="2c3e50"/>
          </a:solidFill>
          <a:ln w="10800">
            <a:noFill/>
          </a:ln>
        </p:spPr>
        <p:style>
          <a:lnRef idx="0"/>
          <a:fillRef idx="0"/>
          <a:effectRef idx="0"/>
          <a:fontRef idx="minor"/>
        </p:style>
        <p:txBody>
          <a:bodyPr wrap="none" lIns="90000" rIns="90000" tIns="45000" bIns="45000" anchor="ctr">
            <a:noAutofit/>
          </a:bodyPr>
          <a:p>
            <a:pPr algn="ctr"/>
            <a:endParaRPr b="0" lang="en-US" sz="1800" spc="-1" strike="noStrike">
              <a:solidFill>
                <a:srgbClr val="2c3e50"/>
              </a:solidFill>
              <a:latin typeface="Source Sans Pro"/>
            </a:endParaRPr>
          </a:p>
        </p:txBody>
      </p:sp>
      <p:sp>
        <p:nvSpPr>
          <p:cNvPr id="1" name=""/>
          <p:cNvSpPr/>
          <p:nvPr/>
        </p:nvSpPr>
        <p:spPr>
          <a:xfrm>
            <a:off x="0" y="0"/>
            <a:ext cx="10080000" cy="1215000"/>
          </a:xfrm>
          <a:prstGeom prst="rect">
            <a:avLst/>
          </a:prstGeom>
          <a:solidFill>
            <a:srgbClr val="2c3e50"/>
          </a:solidFill>
          <a:ln w="10800">
            <a:noFill/>
          </a:ln>
        </p:spPr>
        <p:style>
          <a:lnRef idx="0"/>
          <a:fillRef idx="0"/>
          <a:effectRef idx="0"/>
          <a:fontRef idx="minor"/>
        </p:style>
        <p:txBody>
          <a:bodyPr wrap="none" lIns="90000" rIns="90000" tIns="45000" bIns="45000" anchor="ctr">
            <a:noAutofit/>
          </a:bodyPr>
          <a:p>
            <a:pPr algn="ctr"/>
            <a:endParaRPr b="0" lang="en-US" sz="1800" spc="-1" strike="noStrike">
              <a:solidFill>
                <a:srgbClr val="2c3e50"/>
              </a:solidFill>
              <a:latin typeface="Source Sans Pro"/>
            </a:endParaRPr>
          </a:p>
        </p:txBody>
      </p:sp>
      <p:sp>
        <p:nvSpPr>
          <p:cNvPr id="2" name="PlaceHolder 1"/>
          <p:cNvSpPr>
            <a:spLocks noGrp="1"/>
          </p:cNvSpPr>
          <p:nvPr>
            <p:ph type="title"/>
          </p:nvPr>
        </p:nvSpPr>
        <p:spPr>
          <a:xfrm>
            <a:off x="360000" y="225720"/>
            <a:ext cx="9360000" cy="718920"/>
          </a:xfrm>
          <a:prstGeom prst="rect">
            <a:avLst/>
          </a:prstGeom>
          <a:noFill/>
          <a:ln w="0">
            <a:noFill/>
          </a:ln>
        </p:spPr>
        <p:txBody>
          <a:bodyPr lIns="0" rIns="0" tIns="0" bIns="0" anchor="ctr">
            <a:noAutofit/>
          </a:bodyPr>
          <a:p>
            <a:pPr indent="0">
              <a:buNone/>
            </a:pPr>
            <a:r>
              <a:rPr b="1" lang="en-US" sz="2700" spc="-1" strike="noStrike">
                <a:solidFill>
                  <a:srgbClr val="ffffff"/>
                </a:solidFill>
                <a:latin typeface="Source Sans Pro Black"/>
              </a:rPr>
              <a:t>Click to edit the title text format</a:t>
            </a:r>
            <a:endParaRPr b="1" lang="en-US" sz="2700" spc="-1" strike="noStrike">
              <a:solidFill>
                <a:srgbClr val="ffffff"/>
              </a:solidFill>
              <a:latin typeface="Source Sans Pro Black"/>
            </a:endParaRPr>
          </a:p>
        </p:txBody>
      </p:sp>
      <p:sp>
        <p:nvSpPr>
          <p:cNvPr id="3" name="PlaceHolder 2"/>
          <p:cNvSpPr>
            <a:spLocks noGrp="1"/>
          </p:cNvSpPr>
          <p:nvPr>
            <p:ph type="body"/>
          </p:nvPr>
        </p:nvSpPr>
        <p:spPr>
          <a:xfrm>
            <a:off x="360000" y="1485000"/>
            <a:ext cx="9360000" cy="3780000"/>
          </a:xfrm>
          <a:prstGeom prst="rect">
            <a:avLst/>
          </a:prstGeom>
          <a:noFill/>
          <a:ln w="0">
            <a:noFill/>
          </a:ln>
        </p:spPr>
        <p:txBody>
          <a:bodyPr lIns="0" rIns="0" tIns="0" bIns="0" anchor="t">
            <a:normAutofit/>
          </a:bodyPr>
          <a:p>
            <a:pPr marL="432000" indent="-324000">
              <a:spcAft>
                <a:spcPts val="1057"/>
              </a:spcAft>
              <a:buClr>
                <a:srgbClr val="2c3e50"/>
              </a:buClr>
              <a:buSzPct val="45000"/>
              <a:buFont typeface="Wingdings" charset="2"/>
              <a:buChar char=""/>
            </a:pPr>
            <a:r>
              <a:rPr b="1" lang="en-US" sz="2400" spc="-1" strike="noStrike">
                <a:solidFill>
                  <a:srgbClr val="2c3e50"/>
                </a:solidFill>
                <a:latin typeface="Source Sans Pro Semibold"/>
              </a:rPr>
              <a:t>Click to edit the outline text format</a:t>
            </a:r>
            <a:endParaRPr b="1" lang="en-US" sz="2400" spc="-1" strike="noStrike">
              <a:solidFill>
                <a:srgbClr val="2c3e50"/>
              </a:solidFill>
              <a:latin typeface="Source Sans Pro Semibold"/>
            </a:endParaRPr>
          </a:p>
          <a:p>
            <a:pPr lvl="1" marL="864000" indent="-324000">
              <a:spcAft>
                <a:spcPts val="850"/>
              </a:spcAft>
              <a:buClr>
                <a:srgbClr val="2c3e50"/>
              </a:buClr>
              <a:buSzPct val="75000"/>
              <a:buFont typeface="Symbol" charset="2"/>
              <a:buChar char=""/>
            </a:pPr>
            <a:r>
              <a:rPr b="0" lang="en-US" sz="2100" spc="-1" strike="noStrike">
                <a:solidFill>
                  <a:srgbClr val="2c3e50"/>
                </a:solidFill>
                <a:latin typeface="Source Sans Pro"/>
              </a:rPr>
              <a:t>Second Outline Level</a:t>
            </a:r>
            <a:endParaRPr b="0" lang="en-US" sz="2100" spc="-1" strike="noStrike">
              <a:solidFill>
                <a:srgbClr val="2c3e50"/>
              </a:solidFill>
              <a:latin typeface="Source Sans Pro"/>
            </a:endParaRPr>
          </a:p>
          <a:p>
            <a:pPr lvl="2" marL="1296000" indent="-288000">
              <a:spcAft>
                <a:spcPts val="635"/>
              </a:spcAft>
              <a:buClr>
                <a:srgbClr val="2c3e50"/>
              </a:buClr>
              <a:buSzPct val="45000"/>
              <a:buFont typeface="Wingdings" charset="2"/>
              <a:buChar char=""/>
            </a:pPr>
            <a:r>
              <a:rPr b="0" lang="en-US" sz="1800" spc="-1" strike="noStrike">
                <a:solidFill>
                  <a:srgbClr val="2c3e50"/>
                </a:solidFill>
                <a:latin typeface="Source Sans Pro"/>
              </a:rPr>
              <a:t>Third Outline Level</a:t>
            </a:r>
            <a:endParaRPr b="0" lang="en-US" sz="1800" spc="-1" strike="noStrike">
              <a:solidFill>
                <a:srgbClr val="2c3e50"/>
              </a:solidFill>
              <a:latin typeface="Source Sans Pro"/>
            </a:endParaRPr>
          </a:p>
          <a:p>
            <a:pPr lvl="3" marL="1728000" indent="-216000">
              <a:spcAft>
                <a:spcPts val="425"/>
              </a:spcAft>
              <a:buClr>
                <a:srgbClr val="2c3e50"/>
              </a:buClr>
              <a:buSzPct val="75000"/>
              <a:buFont typeface="Symbol" charset="2"/>
              <a:buChar char=""/>
            </a:pPr>
            <a:r>
              <a:rPr b="0" lang="en-US" sz="1500" spc="-1" strike="noStrike">
                <a:solidFill>
                  <a:srgbClr val="2c3e50"/>
                </a:solidFill>
                <a:latin typeface="Source Sans Pro"/>
              </a:rPr>
              <a:t>Fourth Outline Level</a:t>
            </a:r>
            <a:endParaRPr b="0" lang="en-US" sz="1500" spc="-1" strike="noStrike">
              <a:solidFill>
                <a:srgbClr val="2c3e50"/>
              </a:solidFill>
              <a:latin typeface="Source Sans Pro"/>
            </a:endParaRPr>
          </a:p>
          <a:p>
            <a:pPr lvl="4" marL="2160000" indent="-216000">
              <a:spcAft>
                <a:spcPts val="213"/>
              </a:spcAft>
              <a:buClr>
                <a:srgbClr val="2c3e50"/>
              </a:buClr>
              <a:buSzPct val="45000"/>
              <a:buFont typeface="Wingdings" charset="2"/>
              <a:buChar char=""/>
            </a:pPr>
            <a:r>
              <a:rPr b="0" lang="en-US" sz="1500" spc="-1" strike="noStrike">
                <a:solidFill>
                  <a:srgbClr val="2c3e50"/>
                </a:solidFill>
                <a:latin typeface="Source Sans Pro"/>
              </a:rPr>
              <a:t>Fifth Outline Level</a:t>
            </a:r>
            <a:endParaRPr b="0" lang="en-US" sz="1500" spc="-1" strike="noStrike">
              <a:solidFill>
                <a:srgbClr val="2c3e50"/>
              </a:solidFill>
              <a:latin typeface="Source Sans Pro"/>
            </a:endParaRPr>
          </a:p>
          <a:p>
            <a:pPr lvl="5" marL="2592000" indent="-216000">
              <a:spcAft>
                <a:spcPts val="213"/>
              </a:spcAft>
              <a:buClr>
                <a:srgbClr val="2c3e50"/>
              </a:buClr>
              <a:buSzPct val="45000"/>
              <a:buFont typeface="Wingdings" charset="2"/>
              <a:buChar char=""/>
            </a:pPr>
            <a:r>
              <a:rPr b="0" lang="en-US" sz="1500" spc="-1" strike="noStrike">
                <a:solidFill>
                  <a:srgbClr val="2c3e50"/>
                </a:solidFill>
                <a:latin typeface="Source Sans Pro"/>
              </a:rPr>
              <a:t>Sixth Outline Level</a:t>
            </a:r>
            <a:endParaRPr b="0" lang="en-US" sz="1500" spc="-1" strike="noStrike">
              <a:solidFill>
                <a:srgbClr val="2c3e50"/>
              </a:solidFill>
              <a:latin typeface="Source Sans Pro"/>
            </a:endParaRPr>
          </a:p>
          <a:p>
            <a:pPr lvl="6" marL="3024000" indent="-216000">
              <a:spcAft>
                <a:spcPts val="213"/>
              </a:spcAft>
              <a:buClr>
                <a:srgbClr val="2c3e50"/>
              </a:buClr>
              <a:buSzPct val="45000"/>
              <a:buFont typeface="Wingdings" charset="2"/>
              <a:buChar char=""/>
            </a:pPr>
            <a:r>
              <a:rPr b="0" lang="en-US" sz="1500" spc="-1" strike="noStrike">
                <a:solidFill>
                  <a:srgbClr val="2c3e50"/>
                </a:solidFill>
                <a:latin typeface="Source Sans Pro"/>
              </a:rPr>
              <a:t>Seventh Outline Level</a:t>
            </a:r>
            <a:endParaRPr b="0" lang="en-US" sz="1500" spc="-1" strike="noStrike">
              <a:solidFill>
                <a:srgbClr val="2c3e50"/>
              </a:solidFill>
              <a:latin typeface="Source Sans Pro"/>
            </a:endParaRPr>
          </a:p>
        </p:txBody>
      </p:sp>
      <p:sp>
        <p:nvSpPr>
          <p:cNvPr id="4" name="PlaceHolder 3"/>
          <p:cNvSpPr>
            <a:spLocks noGrp="1"/>
          </p:cNvSpPr>
          <p:nvPr>
            <p:ph type="dt" idx="1"/>
          </p:nvPr>
        </p:nvSpPr>
        <p:spPr>
          <a:xfrm>
            <a:off x="360000" y="5400000"/>
            <a:ext cx="2880000" cy="270000"/>
          </a:xfrm>
          <a:prstGeom prst="rect">
            <a:avLst/>
          </a:prstGeom>
          <a:noFill/>
          <a:ln w="72000">
            <a:noFill/>
          </a:ln>
        </p:spPr>
        <p:txBody>
          <a:bodyPr lIns="0" rIns="0" tIns="0" bIns="0" anchor="t">
            <a:noAutofit/>
          </a:bodyPr>
          <a:lstStyle>
            <a:lvl1pPr indent="0">
              <a:buNone/>
              <a:defRPr b="1" lang="en-US" sz="1800" spc="-1" strike="noStrike">
                <a:solidFill>
                  <a:srgbClr val="ffffff"/>
                </a:solidFill>
                <a:latin typeface="Source Sans Pro Black"/>
              </a:defRPr>
            </a:lvl1pPr>
          </a:lstStyle>
          <a:p>
            <a:pPr indent="0">
              <a:buNone/>
            </a:pPr>
            <a:r>
              <a:rPr b="1" lang="en-US" sz="1800" spc="-1" strike="noStrike">
                <a:solidFill>
                  <a:srgbClr val="ffffff"/>
                </a:solidFill>
                <a:latin typeface="Source Sans Pro Black"/>
              </a:rPr>
              <a:t>&lt;date/time&gt;</a:t>
            </a:r>
            <a:endParaRPr b="1" lang="en-US" sz="1800" spc="-1" strike="noStrike">
              <a:solidFill>
                <a:srgbClr val="ffffff"/>
              </a:solidFill>
              <a:latin typeface="Source Sans Pro Black"/>
            </a:endParaRPr>
          </a:p>
        </p:txBody>
      </p:sp>
      <p:sp>
        <p:nvSpPr>
          <p:cNvPr id="5" name="PlaceHolder 4"/>
          <p:cNvSpPr>
            <a:spLocks noGrp="1"/>
          </p:cNvSpPr>
          <p:nvPr>
            <p:ph type="ftr" idx="2"/>
          </p:nvPr>
        </p:nvSpPr>
        <p:spPr>
          <a:xfrm>
            <a:off x="3420000" y="5400000"/>
            <a:ext cx="3240000" cy="270000"/>
          </a:xfrm>
          <a:prstGeom prst="rect">
            <a:avLst/>
          </a:prstGeom>
          <a:noFill/>
          <a:ln w="72000">
            <a:noFill/>
          </a:ln>
        </p:spPr>
        <p:txBody>
          <a:bodyPr lIns="0" rIns="0" tIns="0" bIns="0" anchor="t">
            <a:noAutofit/>
          </a:bodyPr>
          <a:lstStyle>
            <a:lvl1pPr indent="0" algn="ctr">
              <a:buNone/>
              <a:defRPr b="1" lang="en-US" sz="1800" spc="-1" strike="noStrike">
                <a:solidFill>
                  <a:srgbClr val="ffffff"/>
                </a:solidFill>
                <a:latin typeface="Source Sans Pro Black"/>
              </a:defRPr>
            </a:lvl1pPr>
          </a:lstStyle>
          <a:p>
            <a:pPr indent="0" algn="ctr">
              <a:buNone/>
            </a:pPr>
            <a:r>
              <a:rPr b="1" lang="en-US" sz="1800" spc="-1" strike="noStrike">
                <a:solidFill>
                  <a:srgbClr val="ffffff"/>
                </a:solidFill>
                <a:latin typeface="Source Sans Pro Black"/>
              </a:rPr>
              <a:t>&lt;footer&gt;</a:t>
            </a:r>
            <a:endParaRPr b="1" lang="en-US" sz="1800" spc="-1" strike="noStrike">
              <a:solidFill>
                <a:srgbClr val="ffffff"/>
              </a:solidFill>
              <a:latin typeface="Source Sans Pro Black"/>
            </a:endParaRPr>
          </a:p>
        </p:txBody>
      </p:sp>
      <p:sp>
        <p:nvSpPr>
          <p:cNvPr id="6" name=""/>
          <p:cNvSpPr/>
          <p:nvPr/>
        </p:nvSpPr>
        <p:spPr>
          <a:xfrm>
            <a:off x="9315000" y="5175000"/>
            <a:ext cx="450000" cy="450000"/>
          </a:xfrm>
          <a:prstGeom prst="ellipse">
            <a:avLst/>
          </a:prstGeom>
          <a:solidFill>
            <a:srgbClr val="1abc9c"/>
          </a:solidFill>
          <a:ln w="10800">
            <a:solidFill>
              <a:srgbClr val="1abc9c"/>
            </a:solidFill>
            <a:round/>
          </a:ln>
        </p:spPr>
        <p:style>
          <a:lnRef idx="0"/>
          <a:fillRef idx="0"/>
          <a:effectRef idx="0"/>
          <a:fontRef idx="minor"/>
        </p:style>
        <p:txBody>
          <a:bodyPr wrap="none" lIns="90000" rIns="90000" tIns="45000" bIns="45000" anchor="ctr">
            <a:noAutofit/>
          </a:bodyPr>
          <a:p>
            <a:pPr algn="ctr"/>
            <a:endParaRPr b="0" lang="en-US" sz="1800" spc="-1" strike="noStrike">
              <a:solidFill>
                <a:srgbClr val="2c3e50"/>
              </a:solidFill>
              <a:latin typeface="Source Sans Pro"/>
            </a:endParaRPr>
          </a:p>
        </p:txBody>
      </p:sp>
      <p:sp>
        <p:nvSpPr>
          <p:cNvPr id="7" name=""/>
          <p:cNvSpPr txBox="1"/>
          <p:nvPr/>
        </p:nvSpPr>
        <p:spPr>
          <a:xfrm>
            <a:off x="9180000" y="5130000"/>
            <a:ext cx="720000" cy="540000"/>
          </a:xfrm>
          <a:prstGeom prst="rect">
            <a:avLst/>
          </a:prstGeom>
          <a:noFill/>
          <a:ln w="72000">
            <a:noFill/>
          </a:ln>
        </p:spPr>
        <p:txBody>
          <a:bodyPr lIns="0" rIns="0" tIns="0" bIns="0" anchor="ctr">
            <a:noAutofit/>
          </a:bodyPr>
          <a:p>
            <a:pPr algn="ctr"/>
            <a:fld id="{85FDFC8C-6CCF-40AA-AC4F-F961DC6D9624}" type="slidenum">
              <a:rPr b="1" lang="en-US" sz="1800" spc="-1" strike="noStrike">
                <a:solidFill>
                  <a:srgbClr val="ffffff"/>
                </a:solidFill>
                <a:latin typeface="Source Sans Pro Black"/>
              </a:rPr>
              <a:t>&lt;number&gt;</a:t>
            </a:fld>
            <a:endParaRPr b="1" lang="en-US" sz="1800" spc="-1" strike="noStrike">
              <a:solidFill>
                <a:srgbClr val="ffffff"/>
              </a:solidFill>
              <a:latin typeface="Source Sans Pro Black"/>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
          <p:cNvSpPr/>
          <p:nvPr/>
        </p:nvSpPr>
        <p:spPr>
          <a:xfrm>
            <a:off x="0" y="0"/>
            <a:ext cx="10080000" cy="5670000"/>
          </a:xfrm>
          <a:prstGeom prst="rect">
            <a:avLst/>
          </a:prstGeom>
          <a:solidFill>
            <a:srgbClr val="2c3e50"/>
          </a:solidFill>
          <a:ln w="10800">
            <a:noFill/>
          </a:ln>
        </p:spPr>
        <p:style>
          <a:lnRef idx="0"/>
          <a:fillRef idx="0"/>
          <a:effectRef idx="0"/>
          <a:fontRef idx="minor"/>
        </p:style>
        <p:txBody>
          <a:bodyPr wrap="none" lIns="90000" rIns="90000" tIns="45000" bIns="45000" anchor="ctr">
            <a:noAutofit/>
          </a:bodyPr>
          <a:p>
            <a:pPr algn="ctr"/>
            <a:endParaRPr b="0" lang="en-US" sz="1800" spc="-1" strike="noStrike">
              <a:solidFill>
                <a:srgbClr val="2c3e50"/>
              </a:solidFill>
              <a:latin typeface="Source Sans Pro"/>
            </a:endParaRPr>
          </a:p>
        </p:txBody>
      </p:sp>
      <p:sp>
        <p:nvSpPr>
          <p:cNvPr id="45" name=""/>
          <p:cNvSpPr/>
          <p:nvPr/>
        </p:nvSpPr>
        <p:spPr>
          <a:xfrm>
            <a:off x="0" y="0"/>
            <a:ext cx="10080000" cy="3780000"/>
          </a:xfrm>
          <a:prstGeom prst="rect">
            <a:avLst/>
          </a:prstGeom>
          <a:solidFill>
            <a:srgbClr val="1abc9c"/>
          </a:solidFill>
          <a:ln w="10800">
            <a:solidFill>
              <a:srgbClr val="1abc9c"/>
            </a:solidFill>
            <a:round/>
          </a:ln>
        </p:spPr>
        <p:style>
          <a:lnRef idx="0"/>
          <a:fillRef idx="0"/>
          <a:effectRef idx="0"/>
          <a:fontRef idx="minor"/>
        </p:style>
        <p:txBody>
          <a:bodyPr wrap="none" lIns="90000" rIns="90000" tIns="45000" bIns="45000" anchor="ctr">
            <a:noAutofit/>
          </a:bodyPr>
          <a:p>
            <a:pPr algn="ctr"/>
            <a:endParaRPr b="0" lang="en-US" sz="1800" spc="-1" strike="noStrike">
              <a:solidFill>
                <a:srgbClr val="2c3e50"/>
              </a:solidFill>
              <a:latin typeface="Source Sans Pro"/>
            </a:endParaRPr>
          </a:p>
        </p:txBody>
      </p:sp>
      <p:sp>
        <p:nvSpPr>
          <p:cNvPr id="46" name="PlaceHolder 1"/>
          <p:cNvSpPr>
            <a:spLocks noGrp="1"/>
          </p:cNvSpPr>
          <p:nvPr>
            <p:ph type="title"/>
          </p:nvPr>
        </p:nvSpPr>
        <p:spPr>
          <a:xfrm>
            <a:off x="360000" y="2835000"/>
            <a:ext cx="9360000" cy="718920"/>
          </a:xfrm>
          <a:prstGeom prst="rect">
            <a:avLst/>
          </a:prstGeom>
          <a:noFill/>
          <a:ln w="0">
            <a:noFill/>
          </a:ln>
        </p:spPr>
        <p:txBody>
          <a:bodyPr lIns="0" rIns="0" tIns="0" bIns="0" anchor="ctr" anchorCtr="1">
            <a:noAutofit/>
          </a:bodyPr>
          <a:p>
            <a:pPr indent="0" algn="ctr">
              <a:lnSpc>
                <a:spcPct val="150000"/>
              </a:lnSpc>
              <a:buNone/>
            </a:pPr>
            <a:r>
              <a:rPr b="1" lang="en-US" sz="2700" spc="-1" strike="noStrike">
                <a:solidFill>
                  <a:srgbClr val="ffffff"/>
                </a:solidFill>
                <a:latin typeface="Source Sans Pro Black"/>
              </a:rPr>
              <a:t>Click to edit the title text format</a:t>
            </a:r>
            <a:endParaRPr b="1" lang="en-US" sz="2700" spc="-1" strike="noStrike">
              <a:solidFill>
                <a:srgbClr val="ffffff"/>
              </a:solidFill>
              <a:latin typeface="Source Sans Pro Black"/>
            </a:endParaRPr>
          </a:p>
        </p:txBody>
      </p:sp>
      <p:sp>
        <p:nvSpPr>
          <p:cNvPr id="47" name="PlaceHolder 2"/>
          <p:cNvSpPr>
            <a:spLocks noGrp="1"/>
          </p:cNvSpPr>
          <p:nvPr>
            <p:ph type="body"/>
          </p:nvPr>
        </p:nvSpPr>
        <p:spPr>
          <a:xfrm>
            <a:off x="360000" y="3915000"/>
            <a:ext cx="9360000" cy="1485000"/>
          </a:xfrm>
          <a:prstGeom prst="rect">
            <a:avLst/>
          </a:prstGeom>
          <a:noFill/>
          <a:ln w="0">
            <a:noFill/>
          </a:ln>
        </p:spPr>
        <p:txBody>
          <a:bodyPr lIns="0" rIns="0" tIns="0" bIns="0" anchor="t">
            <a:normAutofit fontScale="69000"/>
          </a:bodyPr>
          <a:p>
            <a:pPr marL="298080" indent="0">
              <a:spcAft>
                <a:spcPts val="655"/>
              </a:spcAft>
            </a:pPr>
            <a:r>
              <a:rPr b="0" lang="en-US" sz="1500" spc="-1" strike="noStrike">
                <a:solidFill>
                  <a:srgbClr val="ffffff"/>
                </a:solidFill>
                <a:latin typeface="Source Sans Pro"/>
              </a:rPr>
              <a:t>Click to edit the outline text format</a:t>
            </a:r>
            <a:endParaRPr b="0" lang="en-US" sz="1500" spc="-1" strike="noStrike">
              <a:solidFill>
                <a:srgbClr val="ffffff"/>
              </a:solidFill>
              <a:latin typeface="Source Sans Pro"/>
            </a:endParaRPr>
          </a:p>
          <a:p>
            <a:pPr lvl="1" marL="596160" indent="0">
              <a:spcAft>
                <a:spcPts val="850"/>
              </a:spcAft>
            </a:pPr>
            <a:r>
              <a:rPr b="0" lang="en-US" sz="1500" spc="-1" strike="noStrike">
                <a:solidFill>
                  <a:srgbClr val="ffffff"/>
                </a:solidFill>
                <a:latin typeface="Source Sans Pro"/>
              </a:rPr>
              <a:t>Second Outline Level</a:t>
            </a:r>
            <a:endParaRPr b="0" lang="en-US" sz="1500" spc="-1" strike="noStrike">
              <a:solidFill>
                <a:srgbClr val="ffffff"/>
              </a:solidFill>
              <a:latin typeface="Source Sans Pro"/>
            </a:endParaRPr>
          </a:p>
          <a:p>
            <a:pPr lvl="2" marL="894240" indent="0">
              <a:spcAft>
                <a:spcPts val="635"/>
              </a:spcAft>
            </a:pPr>
            <a:r>
              <a:rPr b="0" lang="en-US" sz="1500" spc="-1" strike="noStrike">
                <a:solidFill>
                  <a:srgbClr val="ffffff"/>
                </a:solidFill>
                <a:latin typeface="Source Sans Pro"/>
              </a:rPr>
              <a:t>Third Outline Level</a:t>
            </a:r>
            <a:endParaRPr b="0" lang="en-US" sz="1500" spc="-1" strike="noStrike">
              <a:solidFill>
                <a:srgbClr val="ffffff"/>
              </a:solidFill>
              <a:latin typeface="Source Sans Pro"/>
            </a:endParaRPr>
          </a:p>
          <a:p>
            <a:pPr lvl="3" marL="1192320" indent="0">
              <a:spcAft>
                <a:spcPts val="425"/>
              </a:spcAft>
            </a:pPr>
            <a:r>
              <a:rPr b="0" lang="en-US" sz="1500" spc="-1" strike="noStrike">
                <a:solidFill>
                  <a:srgbClr val="ffffff"/>
                </a:solidFill>
                <a:latin typeface="Source Sans Pro"/>
              </a:rPr>
              <a:t>Fourth Outline Level</a:t>
            </a:r>
            <a:endParaRPr b="0" lang="en-US" sz="1500" spc="-1" strike="noStrike">
              <a:solidFill>
                <a:srgbClr val="ffffff"/>
              </a:solidFill>
              <a:latin typeface="Source Sans Pro"/>
            </a:endParaRPr>
          </a:p>
          <a:p>
            <a:pPr lvl="4" marL="1490400" indent="0">
              <a:spcAft>
                <a:spcPts val="213"/>
              </a:spcAft>
            </a:pPr>
            <a:r>
              <a:rPr b="0" lang="en-US" sz="1500" spc="-1" strike="noStrike">
                <a:solidFill>
                  <a:srgbClr val="ffffff"/>
                </a:solidFill>
                <a:latin typeface="Source Sans Pro"/>
              </a:rPr>
              <a:t>Fifth Outline Level</a:t>
            </a:r>
            <a:endParaRPr b="0" lang="en-US" sz="1500" spc="-1" strike="noStrike">
              <a:solidFill>
                <a:srgbClr val="ffffff"/>
              </a:solidFill>
              <a:latin typeface="Source Sans Pro"/>
            </a:endParaRPr>
          </a:p>
          <a:p>
            <a:pPr lvl="5" marL="1788480" indent="0">
              <a:spcAft>
                <a:spcPts val="213"/>
              </a:spcAft>
            </a:pPr>
            <a:r>
              <a:rPr b="0" lang="en-US" sz="1500" spc="-1" strike="noStrike">
                <a:solidFill>
                  <a:srgbClr val="ffffff"/>
                </a:solidFill>
                <a:latin typeface="Source Sans Pro"/>
              </a:rPr>
              <a:t>Sixth Outline Level</a:t>
            </a:r>
            <a:endParaRPr b="0" lang="en-US" sz="1500" spc="-1" strike="noStrike">
              <a:solidFill>
                <a:srgbClr val="ffffff"/>
              </a:solidFill>
              <a:latin typeface="Source Sans Pro"/>
            </a:endParaRPr>
          </a:p>
          <a:p>
            <a:pPr lvl="6" marL="2086560" indent="0">
              <a:spcAft>
                <a:spcPts val="213"/>
              </a:spcAft>
            </a:pPr>
            <a:r>
              <a:rPr b="0" lang="en-US" sz="1500" spc="-1" strike="noStrike">
                <a:solidFill>
                  <a:srgbClr val="ffffff"/>
                </a:solidFill>
                <a:latin typeface="Source Sans Pro"/>
              </a:rPr>
              <a:t>Seventh Outline Level</a:t>
            </a:r>
            <a:endParaRPr b="0" lang="en-US" sz="1500" spc="-1" strike="noStrike">
              <a:solidFill>
                <a:srgbClr val="ffffff"/>
              </a:solidFill>
              <a:latin typeface="Source Sans Pro"/>
            </a:endParaRPr>
          </a:p>
        </p:txBody>
      </p:sp>
      <p:sp>
        <p:nvSpPr>
          <p:cNvPr id="48" name="PlaceHolder 3"/>
          <p:cNvSpPr>
            <a:spLocks noGrp="1"/>
          </p:cNvSpPr>
          <p:nvPr>
            <p:ph type="dt" idx="3"/>
          </p:nvPr>
        </p:nvSpPr>
        <p:spPr>
          <a:xfrm>
            <a:off x="360000" y="5400000"/>
            <a:ext cx="2880000" cy="270000"/>
          </a:xfrm>
          <a:prstGeom prst="rect">
            <a:avLst/>
          </a:prstGeom>
          <a:noFill/>
          <a:ln w="72000">
            <a:noFill/>
          </a:ln>
        </p:spPr>
        <p:txBody>
          <a:bodyPr lIns="0" rIns="0" tIns="0" bIns="0" anchor="t">
            <a:noAutofit/>
          </a:bodyPr>
          <a:lstStyle>
            <a:lvl1pPr indent="0">
              <a:buNone/>
              <a:defRPr b="1" lang="en-US" sz="1800" spc="-1" strike="noStrike">
                <a:solidFill>
                  <a:srgbClr val="ffffff"/>
                </a:solidFill>
                <a:latin typeface="Source Sans Pro Black"/>
              </a:defRPr>
            </a:lvl1pPr>
          </a:lstStyle>
          <a:p>
            <a:pPr indent="0">
              <a:buNone/>
            </a:pPr>
            <a:r>
              <a:rPr b="1" lang="en-US" sz="1800" spc="-1" strike="noStrike">
                <a:solidFill>
                  <a:srgbClr val="ffffff"/>
                </a:solidFill>
                <a:latin typeface="Source Sans Pro Black"/>
              </a:rPr>
              <a:t>&lt;date/time&gt;</a:t>
            </a:r>
            <a:endParaRPr b="1" lang="en-US" sz="1800" spc="-1" strike="noStrike">
              <a:solidFill>
                <a:srgbClr val="ffffff"/>
              </a:solidFill>
              <a:latin typeface="Source Sans Pro Black"/>
            </a:endParaRPr>
          </a:p>
        </p:txBody>
      </p:sp>
      <p:sp>
        <p:nvSpPr>
          <p:cNvPr id="49" name="PlaceHolder 4"/>
          <p:cNvSpPr>
            <a:spLocks noGrp="1"/>
          </p:cNvSpPr>
          <p:nvPr>
            <p:ph type="ftr" idx="4"/>
          </p:nvPr>
        </p:nvSpPr>
        <p:spPr>
          <a:xfrm>
            <a:off x="3420000" y="5400000"/>
            <a:ext cx="3240000" cy="270000"/>
          </a:xfrm>
          <a:prstGeom prst="rect">
            <a:avLst/>
          </a:prstGeom>
          <a:noFill/>
          <a:ln w="72000">
            <a:noFill/>
          </a:ln>
        </p:spPr>
        <p:txBody>
          <a:bodyPr lIns="0" rIns="0" tIns="0" bIns="0" anchor="t">
            <a:noAutofit/>
          </a:bodyPr>
          <a:lstStyle>
            <a:lvl1pPr indent="0" algn="ctr">
              <a:buNone/>
              <a:defRPr b="1" lang="en-US" sz="1800" spc="-1" strike="noStrike">
                <a:solidFill>
                  <a:srgbClr val="ffffff"/>
                </a:solidFill>
                <a:latin typeface="Source Sans Pro Black"/>
              </a:defRPr>
            </a:lvl1pPr>
          </a:lstStyle>
          <a:p>
            <a:pPr indent="0" algn="ctr">
              <a:buNone/>
            </a:pPr>
            <a:r>
              <a:rPr b="1" lang="en-US" sz="1800" spc="-1" strike="noStrike">
                <a:solidFill>
                  <a:srgbClr val="ffffff"/>
                </a:solidFill>
                <a:latin typeface="Source Sans Pro Black"/>
              </a:rPr>
              <a:t>&lt;footer&gt;</a:t>
            </a:r>
            <a:endParaRPr b="1" lang="en-US" sz="1800" spc="-1" strike="noStrike">
              <a:solidFill>
                <a:srgbClr val="ffffff"/>
              </a:solidFill>
              <a:latin typeface="Source Sans Pro Black"/>
            </a:endParaRPr>
          </a:p>
        </p:txBody>
      </p:sp>
      <p:sp>
        <p:nvSpPr>
          <p:cNvPr id="50" name="PlaceHolder 5"/>
          <p:cNvSpPr>
            <a:spLocks noGrp="1"/>
          </p:cNvSpPr>
          <p:nvPr>
            <p:ph type="sldNum" idx="5"/>
          </p:nvPr>
        </p:nvSpPr>
        <p:spPr>
          <a:xfrm>
            <a:off x="9180000" y="5130000"/>
            <a:ext cx="720000" cy="540000"/>
          </a:xfrm>
          <a:prstGeom prst="rect">
            <a:avLst/>
          </a:prstGeom>
          <a:noFill/>
          <a:ln w="72000">
            <a:noFill/>
          </a:ln>
        </p:spPr>
        <p:txBody>
          <a:bodyPr lIns="0" rIns="0" tIns="0" bIns="0" anchor="ctr">
            <a:noAutofit/>
          </a:bodyPr>
          <a:lstStyle>
            <a:lvl1pPr indent="0" algn="ctr">
              <a:buNone/>
              <a:defRPr b="1" lang="en-US" sz="1800" spc="-1" strike="noStrike">
                <a:solidFill>
                  <a:srgbClr val="ffffff"/>
                </a:solidFill>
                <a:latin typeface="Source Sans Pro Black"/>
              </a:defRPr>
            </a:lvl1pPr>
          </a:lstStyle>
          <a:p>
            <a:pPr indent="0" algn="ctr">
              <a:buNone/>
            </a:pPr>
            <a:fld id="{E9782A23-9187-4D98-86D3-B1CE370EDA4E}" type="slidenum">
              <a:rPr b="1" lang="en-US" sz="1800" spc="-1" strike="noStrike">
                <a:solidFill>
                  <a:srgbClr val="ffffff"/>
                </a:solidFill>
                <a:latin typeface="Source Sans Pro Black"/>
              </a:rPr>
              <a:t>&lt;number&gt;</a:t>
            </a:fld>
            <a:endParaRPr b="1" lang="en-US" sz="1800" spc="-1" strike="noStrike">
              <a:solidFill>
                <a:srgbClr val="ffffff"/>
              </a:solidFill>
              <a:latin typeface="Source Sans Pro Black"/>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7" name=""/>
          <p:cNvSpPr/>
          <p:nvPr/>
        </p:nvSpPr>
        <p:spPr>
          <a:xfrm>
            <a:off x="0" y="0"/>
            <a:ext cx="10080000" cy="5670000"/>
          </a:xfrm>
          <a:prstGeom prst="rect">
            <a:avLst/>
          </a:prstGeom>
          <a:solidFill>
            <a:srgbClr val="2c3e50"/>
          </a:solidFill>
          <a:ln w="10800">
            <a:noFill/>
          </a:ln>
        </p:spPr>
        <p:style>
          <a:lnRef idx="0"/>
          <a:fillRef idx="0"/>
          <a:effectRef idx="0"/>
          <a:fontRef idx="minor"/>
        </p:style>
        <p:txBody>
          <a:bodyPr wrap="none" lIns="90000" rIns="90000" tIns="45000" bIns="45000" anchor="ctr">
            <a:noAutofit/>
          </a:bodyPr>
          <a:p>
            <a:pPr algn="ctr"/>
            <a:endParaRPr b="0" lang="en-US" sz="1800" spc="-1" strike="noStrike">
              <a:solidFill>
                <a:srgbClr val="2c3e50"/>
              </a:solidFill>
              <a:latin typeface="Source Sans Pro"/>
            </a:endParaRPr>
          </a:p>
        </p:txBody>
      </p:sp>
      <p:sp>
        <p:nvSpPr>
          <p:cNvPr id="88" name=""/>
          <p:cNvSpPr/>
          <p:nvPr/>
        </p:nvSpPr>
        <p:spPr>
          <a:xfrm>
            <a:off x="2520000" y="1350000"/>
            <a:ext cx="5040000" cy="1890000"/>
          </a:xfrm>
          <a:prstGeom prst="wedgeRectCallout">
            <a:avLst>
              <a:gd name="adj1" fmla="val -34032"/>
              <a:gd name="adj2" fmla="val 132916"/>
            </a:avLst>
          </a:prstGeom>
          <a:solidFill>
            <a:srgbClr val="ffffff"/>
          </a:solidFill>
          <a:ln w="72000">
            <a:solidFill>
              <a:srgbClr val="1abc9c"/>
            </a:solidFill>
            <a:round/>
          </a:ln>
        </p:spPr>
        <p:style>
          <a:lnRef idx="0"/>
          <a:fillRef idx="0"/>
          <a:effectRef idx="0"/>
          <a:fontRef idx="minor"/>
        </p:style>
        <p:txBody>
          <a:bodyPr wrap="none" lIns="120600" rIns="120600" tIns="75600" bIns="75600" anchor="ctr">
            <a:noAutofit/>
          </a:bodyPr>
          <a:p>
            <a:pPr algn="ctr"/>
            <a:endParaRPr b="0" lang="en-US" sz="1800" spc="-1" strike="noStrike">
              <a:solidFill>
                <a:srgbClr val="2c3e50"/>
              </a:solidFill>
              <a:latin typeface="Source Sans Pro"/>
            </a:endParaRPr>
          </a:p>
        </p:txBody>
      </p:sp>
      <p:sp>
        <p:nvSpPr>
          <p:cNvPr id="89" name="PlaceHolder 1"/>
          <p:cNvSpPr>
            <a:spLocks noGrp="1"/>
          </p:cNvSpPr>
          <p:nvPr>
            <p:ph type="title"/>
          </p:nvPr>
        </p:nvSpPr>
        <p:spPr>
          <a:xfrm>
            <a:off x="2700000" y="1485000"/>
            <a:ext cx="4680000" cy="1620000"/>
          </a:xfrm>
          <a:prstGeom prst="rect">
            <a:avLst/>
          </a:prstGeom>
          <a:noFill/>
          <a:ln w="0">
            <a:noFill/>
          </a:ln>
        </p:spPr>
        <p:txBody>
          <a:bodyPr lIns="0" rIns="0" tIns="0" bIns="0" anchor="ctr" anchorCtr="1">
            <a:noAutofit/>
          </a:bodyPr>
          <a:p>
            <a:pPr indent="0" algn="ctr">
              <a:buNone/>
            </a:pPr>
            <a:r>
              <a:rPr b="1" lang="en-US" sz="2700" spc="-1" strike="noStrike">
                <a:solidFill>
                  <a:srgbClr val="2c3e50"/>
                </a:solidFill>
                <a:latin typeface="Source Sans Pro Black"/>
              </a:rPr>
              <a:t>Click to edit the title text format</a:t>
            </a:r>
            <a:endParaRPr b="1" lang="en-US" sz="2700" spc="-1" strike="noStrike">
              <a:solidFill>
                <a:srgbClr val="2c3e50"/>
              </a:solidFill>
              <a:latin typeface="Source Sans Pro Black"/>
            </a:endParaRPr>
          </a:p>
        </p:txBody>
      </p:sp>
      <p:sp>
        <p:nvSpPr>
          <p:cNvPr id="90" name="PlaceHolder 2"/>
          <p:cNvSpPr>
            <a:spLocks noGrp="1"/>
          </p:cNvSpPr>
          <p:nvPr>
            <p:ph type="body"/>
          </p:nvPr>
        </p:nvSpPr>
        <p:spPr>
          <a:xfrm>
            <a:off x="3420000" y="3240000"/>
            <a:ext cx="6300000" cy="1620000"/>
          </a:xfrm>
          <a:prstGeom prst="rect">
            <a:avLst/>
          </a:prstGeom>
          <a:noFill/>
          <a:ln w="0">
            <a:noFill/>
          </a:ln>
        </p:spPr>
        <p:txBody>
          <a:bodyPr lIns="0" rIns="0" tIns="0" bIns="0" anchor="t">
            <a:normAutofit fontScale="75000"/>
          </a:bodyPr>
          <a:p>
            <a:pPr marL="324000" indent="0">
              <a:spcAft>
                <a:spcPts val="655"/>
              </a:spcAft>
            </a:pPr>
            <a:r>
              <a:rPr b="0" lang="en-US" sz="1500" spc="-1" strike="noStrike">
                <a:solidFill>
                  <a:srgbClr val="ffffff"/>
                </a:solidFill>
                <a:latin typeface="Source Sans Pro"/>
              </a:rPr>
              <a:t>Click to edit the outline text format</a:t>
            </a:r>
            <a:endParaRPr b="0" lang="en-US" sz="1500" spc="-1" strike="noStrike">
              <a:solidFill>
                <a:srgbClr val="ffffff"/>
              </a:solidFill>
              <a:latin typeface="Source Sans Pro"/>
            </a:endParaRPr>
          </a:p>
          <a:p>
            <a:pPr lvl="1" marL="648000" indent="0">
              <a:spcAft>
                <a:spcPts val="850"/>
              </a:spcAft>
            </a:pPr>
            <a:r>
              <a:rPr b="0" lang="en-US" sz="1500" spc="-1" strike="noStrike">
                <a:solidFill>
                  <a:srgbClr val="ffffff"/>
                </a:solidFill>
                <a:latin typeface="Source Sans Pro"/>
              </a:rPr>
              <a:t>Second Outline Level</a:t>
            </a:r>
            <a:endParaRPr b="0" lang="en-US" sz="1500" spc="-1" strike="noStrike">
              <a:solidFill>
                <a:srgbClr val="ffffff"/>
              </a:solidFill>
              <a:latin typeface="Source Sans Pro"/>
            </a:endParaRPr>
          </a:p>
          <a:p>
            <a:pPr lvl="2" marL="972000" indent="0">
              <a:spcAft>
                <a:spcPts val="635"/>
              </a:spcAft>
            </a:pPr>
            <a:r>
              <a:rPr b="0" lang="en-US" sz="1500" spc="-1" strike="noStrike">
                <a:solidFill>
                  <a:srgbClr val="ffffff"/>
                </a:solidFill>
                <a:latin typeface="Source Sans Pro"/>
              </a:rPr>
              <a:t>Third Outline Level</a:t>
            </a:r>
            <a:endParaRPr b="0" lang="en-US" sz="1500" spc="-1" strike="noStrike">
              <a:solidFill>
                <a:srgbClr val="ffffff"/>
              </a:solidFill>
              <a:latin typeface="Source Sans Pro"/>
            </a:endParaRPr>
          </a:p>
          <a:p>
            <a:pPr lvl="3" marL="1296000" indent="0">
              <a:spcAft>
                <a:spcPts val="425"/>
              </a:spcAft>
            </a:pPr>
            <a:r>
              <a:rPr b="0" lang="en-US" sz="1500" spc="-1" strike="noStrike">
                <a:solidFill>
                  <a:srgbClr val="ffffff"/>
                </a:solidFill>
                <a:latin typeface="Source Sans Pro"/>
              </a:rPr>
              <a:t>Fourth Outline Level</a:t>
            </a:r>
            <a:endParaRPr b="0" lang="en-US" sz="1500" spc="-1" strike="noStrike">
              <a:solidFill>
                <a:srgbClr val="ffffff"/>
              </a:solidFill>
              <a:latin typeface="Source Sans Pro"/>
            </a:endParaRPr>
          </a:p>
          <a:p>
            <a:pPr lvl="4" marL="1620000" indent="0">
              <a:spcAft>
                <a:spcPts val="213"/>
              </a:spcAft>
            </a:pPr>
            <a:r>
              <a:rPr b="0" lang="en-US" sz="1500" spc="-1" strike="noStrike">
                <a:solidFill>
                  <a:srgbClr val="ffffff"/>
                </a:solidFill>
                <a:latin typeface="Source Sans Pro"/>
              </a:rPr>
              <a:t>Fifth Outline Level</a:t>
            </a:r>
            <a:endParaRPr b="0" lang="en-US" sz="1500" spc="-1" strike="noStrike">
              <a:solidFill>
                <a:srgbClr val="ffffff"/>
              </a:solidFill>
              <a:latin typeface="Source Sans Pro"/>
            </a:endParaRPr>
          </a:p>
          <a:p>
            <a:pPr lvl="5" marL="1944000" indent="0">
              <a:spcAft>
                <a:spcPts val="213"/>
              </a:spcAft>
            </a:pPr>
            <a:r>
              <a:rPr b="0" lang="en-US" sz="1500" spc="-1" strike="noStrike">
                <a:solidFill>
                  <a:srgbClr val="ffffff"/>
                </a:solidFill>
                <a:latin typeface="Source Sans Pro"/>
              </a:rPr>
              <a:t>Sixth Outline Level</a:t>
            </a:r>
            <a:endParaRPr b="0" lang="en-US" sz="1500" spc="-1" strike="noStrike">
              <a:solidFill>
                <a:srgbClr val="ffffff"/>
              </a:solidFill>
              <a:latin typeface="Source Sans Pro"/>
            </a:endParaRPr>
          </a:p>
          <a:p>
            <a:pPr lvl="6" marL="2268000" indent="0">
              <a:spcAft>
                <a:spcPts val="213"/>
              </a:spcAft>
            </a:pPr>
            <a:r>
              <a:rPr b="0" lang="en-US" sz="1500" spc="-1" strike="noStrike">
                <a:solidFill>
                  <a:srgbClr val="ffffff"/>
                </a:solidFill>
                <a:latin typeface="Source Sans Pro"/>
              </a:rPr>
              <a:t>Seventh Outline Level</a:t>
            </a:r>
            <a:endParaRPr b="0" lang="en-US" sz="1500" spc="-1" strike="noStrike">
              <a:solidFill>
                <a:srgbClr val="ffffff"/>
              </a:solidFill>
              <a:latin typeface="Source Sans Pro"/>
            </a:endParaRPr>
          </a:p>
        </p:txBody>
      </p:sp>
      <p:sp>
        <p:nvSpPr>
          <p:cNvPr id="91" name="PlaceHolder 3"/>
          <p:cNvSpPr>
            <a:spLocks noGrp="1"/>
          </p:cNvSpPr>
          <p:nvPr>
            <p:ph type="dt" idx="6"/>
          </p:nvPr>
        </p:nvSpPr>
        <p:spPr>
          <a:xfrm>
            <a:off x="360000" y="5400000"/>
            <a:ext cx="2880000" cy="270000"/>
          </a:xfrm>
          <a:prstGeom prst="rect">
            <a:avLst/>
          </a:prstGeom>
          <a:noFill/>
          <a:ln w="72000">
            <a:noFill/>
          </a:ln>
        </p:spPr>
        <p:txBody>
          <a:bodyPr lIns="0" rIns="0" tIns="0" bIns="0" anchor="t">
            <a:noAutofit/>
          </a:bodyPr>
          <a:lstStyle>
            <a:lvl1pPr indent="0">
              <a:buNone/>
              <a:defRPr b="1" lang="en-US" sz="1800" spc="-1" strike="noStrike">
                <a:solidFill>
                  <a:srgbClr val="ffffff"/>
                </a:solidFill>
                <a:latin typeface="Source Sans Pro Black"/>
              </a:defRPr>
            </a:lvl1pPr>
          </a:lstStyle>
          <a:p>
            <a:pPr indent="0">
              <a:buNone/>
            </a:pPr>
            <a:r>
              <a:rPr b="1" lang="en-US" sz="1800" spc="-1" strike="noStrike">
                <a:solidFill>
                  <a:srgbClr val="ffffff"/>
                </a:solidFill>
                <a:latin typeface="Source Sans Pro Black"/>
              </a:rPr>
              <a:t>&lt;date/time&gt;</a:t>
            </a:r>
            <a:endParaRPr b="1" lang="en-US" sz="1800" spc="-1" strike="noStrike">
              <a:solidFill>
                <a:srgbClr val="ffffff"/>
              </a:solidFill>
              <a:latin typeface="Source Sans Pro Black"/>
            </a:endParaRPr>
          </a:p>
        </p:txBody>
      </p:sp>
      <p:sp>
        <p:nvSpPr>
          <p:cNvPr id="92" name="PlaceHolder 4"/>
          <p:cNvSpPr>
            <a:spLocks noGrp="1"/>
          </p:cNvSpPr>
          <p:nvPr>
            <p:ph type="ftr" idx="7"/>
          </p:nvPr>
        </p:nvSpPr>
        <p:spPr>
          <a:xfrm>
            <a:off x="3420000" y="5400000"/>
            <a:ext cx="3240000" cy="270000"/>
          </a:xfrm>
          <a:prstGeom prst="rect">
            <a:avLst/>
          </a:prstGeom>
          <a:noFill/>
          <a:ln w="72000">
            <a:noFill/>
          </a:ln>
        </p:spPr>
        <p:txBody>
          <a:bodyPr lIns="0" rIns="0" tIns="0" bIns="0" anchor="t">
            <a:noAutofit/>
          </a:bodyPr>
          <a:lstStyle>
            <a:lvl1pPr indent="0" algn="ctr">
              <a:buNone/>
              <a:defRPr b="1" lang="en-US" sz="1800" spc="-1" strike="noStrike">
                <a:solidFill>
                  <a:srgbClr val="ffffff"/>
                </a:solidFill>
                <a:latin typeface="Source Sans Pro Black"/>
              </a:defRPr>
            </a:lvl1pPr>
          </a:lstStyle>
          <a:p>
            <a:pPr indent="0" algn="ctr">
              <a:buNone/>
            </a:pPr>
            <a:r>
              <a:rPr b="1" lang="en-US" sz="1800" spc="-1" strike="noStrike">
                <a:solidFill>
                  <a:srgbClr val="ffffff"/>
                </a:solidFill>
                <a:latin typeface="Source Sans Pro Black"/>
              </a:rPr>
              <a:t>&lt;footer&gt;</a:t>
            </a:r>
            <a:endParaRPr b="1" lang="en-US" sz="1800" spc="-1" strike="noStrike">
              <a:solidFill>
                <a:srgbClr val="ffffff"/>
              </a:solidFill>
              <a:latin typeface="Source Sans Pro Black"/>
            </a:endParaRPr>
          </a:p>
        </p:txBody>
      </p:sp>
      <p:sp>
        <p:nvSpPr>
          <p:cNvPr id="93" name="PlaceHolder 5"/>
          <p:cNvSpPr>
            <a:spLocks noGrp="1"/>
          </p:cNvSpPr>
          <p:nvPr>
            <p:ph type="sldNum" idx="8"/>
          </p:nvPr>
        </p:nvSpPr>
        <p:spPr>
          <a:xfrm>
            <a:off x="9180000" y="5130000"/>
            <a:ext cx="720000" cy="540000"/>
          </a:xfrm>
          <a:prstGeom prst="rect">
            <a:avLst/>
          </a:prstGeom>
          <a:noFill/>
          <a:ln w="72000">
            <a:noFill/>
          </a:ln>
        </p:spPr>
        <p:txBody>
          <a:bodyPr lIns="0" rIns="0" tIns="0" bIns="0" anchor="ctr">
            <a:noAutofit/>
          </a:bodyPr>
          <a:lstStyle>
            <a:lvl1pPr indent="0" algn="ctr">
              <a:buNone/>
              <a:defRPr b="1" lang="en-US" sz="1800" spc="-1" strike="noStrike">
                <a:solidFill>
                  <a:srgbClr val="ffffff"/>
                </a:solidFill>
                <a:latin typeface="Source Sans Pro Black"/>
              </a:defRPr>
            </a:lvl1pPr>
          </a:lstStyle>
          <a:p>
            <a:pPr indent="0" algn="ctr">
              <a:buNone/>
            </a:pPr>
            <a:fld id="{111CF664-BA53-497B-92A8-7D6E4B9F79D8}" type="slidenum">
              <a:rPr b="1" lang="en-US" sz="1800" spc="-1" strike="noStrike">
                <a:solidFill>
                  <a:srgbClr val="ffffff"/>
                </a:solidFill>
                <a:latin typeface="Source Sans Pro Black"/>
              </a:rPr>
              <a:t>&lt;number&gt;</a:t>
            </a:fld>
            <a:endParaRPr b="1" lang="en-US" sz="1800" spc="-1" strike="noStrike">
              <a:solidFill>
                <a:srgbClr val="ffffff"/>
              </a:solidFill>
              <a:latin typeface="Source Sans Pro Black"/>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4.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4.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3.xml"/>
</Relationships>
</file>

<file path=ppt/slides/_rels/slide5.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8.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3.xml"/>
</Relationships>
</file>

<file path=ppt/slides/_rels/slide9.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0" name="PlaceHolder 1"/>
          <p:cNvSpPr>
            <a:spLocks noGrp="1"/>
          </p:cNvSpPr>
          <p:nvPr>
            <p:ph type="title"/>
          </p:nvPr>
        </p:nvSpPr>
        <p:spPr>
          <a:xfrm>
            <a:off x="685800" y="998280"/>
            <a:ext cx="8686800" cy="1401480"/>
          </a:xfrm>
          <a:prstGeom prst="rect">
            <a:avLst/>
          </a:prstGeom>
          <a:noFill/>
          <a:ln w="0">
            <a:noFill/>
          </a:ln>
        </p:spPr>
        <p:txBody>
          <a:bodyPr lIns="0" rIns="0" tIns="0" bIns="0" anchor="ctr" anchorCtr="1">
            <a:noAutofit/>
          </a:bodyPr>
          <a:p>
            <a:pPr indent="0" algn="ctr">
              <a:lnSpc>
                <a:spcPct val="150000"/>
              </a:lnSpc>
              <a:buNone/>
            </a:pPr>
            <a:r>
              <a:rPr b="1" lang="en-US" sz="5400" spc="-1" strike="noStrike">
                <a:solidFill>
                  <a:srgbClr val="ffffff"/>
                </a:solidFill>
                <a:latin typeface="Source Sans Pro Black"/>
              </a:rPr>
              <a:t>SERVER LOGS ANALYSIS</a:t>
            </a:r>
            <a:endParaRPr b="1" lang="en-US" sz="5400" spc="-1" strike="noStrike">
              <a:solidFill>
                <a:srgbClr val="ffffff"/>
              </a:solidFill>
              <a:latin typeface="Source Sans Pro Black"/>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PlaceHolder 1"/>
          <p:cNvSpPr>
            <a:spLocks noGrp="1"/>
          </p:cNvSpPr>
          <p:nvPr>
            <p:ph type="title"/>
          </p:nvPr>
        </p:nvSpPr>
        <p:spPr>
          <a:xfrm>
            <a:off x="360000" y="225720"/>
            <a:ext cx="9360000" cy="718920"/>
          </a:xfrm>
          <a:prstGeom prst="rect">
            <a:avLst/>
          </a:prstGeom>
          <a:noFill/>
          <a:ln w="0">
            <a:noFill/>
          </a:ln>
        </p:spPr>
        <p:txBody>
          <a:bodyPr lIns="0" rIns="0" tIns="0" bIns="0" anchor="ctr">
            <a:noAutofit/>
          </a:bodyPr>
          <a:p>
            <a:pPr indent="0">
              <a:buNone/>
            </a:pPr>
            <a:r>
              <a:rPr b="1" lang="en-US" sz="2700" spc="-1" strike="noStrike">
                <a:solidFill>
                  <a:srgbClr val="ffffff"/>
                </a:solidFill>
                <a:latin typeface="Source Sans Pro Black"/>
              </a:rPr>
              <a:t>ANALYSIS</a:t>
            </a:r>
            <a:endParaRPr b="1" lang="en-US" sz="2700" spc="-1" strike="noStrike">
              <a:solidFill>
                <a:srgbClr val="ffffff"/>
              </a:solidFill>
              <a:latin typeface="Source Sans Pro Black"/>
            </a:endParaRPr>
          </a:p>
        </p:txBody>
      </p:sp>
      <p:sp>
        <p:nvSpPr>
          <p:cNvPr id="151" name="PlaceHolder 2"/>
          <p:cNvSpPr>
            <a:spLocks noGrp="1"/>
          </p:cNvSpPr>
          <p:nvPr>
            <p:ph/>
          </p:nvPr>
        </p:nvSpPr>
        <p:spPr>
          <a:xfrm>
            <a:off x="360000" y="1485000"/>
            <a:ext cx="9360000" cy="3780000"/>
          </a:xfrm>
          <a:prstGeom prst="rect">
            <a:avLst/>
          </a:prstGeom>
          <a:noFill/>
          <a:ln w="0">
            <a:noFill/>
          </a:ln>
        </p:spPr>
        <p:txBody>
          <a:bodyPr lIns="0" rIns="0" tIns="0" bIns="0" anchor="t">
            <a:normAutofit/>
          </a:bodyPr>
          <a:p>
            <a:pPr marL="432000" indent="0">
              <a:spcAft>
                <a:spcPts val="1057"/>
              </a:spcAft>
              <a:buNone/>
            </a:pPr>
            <a:endParaRPr b="1" lang="en-US" sz="2400" spc="-1" strike="noStrike">
              <a:solidFill>
                <a:srgbClr val="2c3e50"/>
              </a:solidFill>
              <a:latin typeface="Source Sans Pro Semibold"/>
            </a:endParaRPr>
          </a:p>
          <a:p>
            <a:pPr marL="432000" indent="-324000">
              <a:lnSpc>
                <a:spcPct val="100000"/>
              </a:lnSpc>
              <a:spcAft>
                <a:spcPts val="1057"/>
              </a:spcAft>
              <a:buClr>
                <a:srgbClr val="2c3e50"/>
              </a:buClr>
              <a:buSzPct val="45000"/>
              <a:buFont typeface="Wingdings" charset="2"/>
              <a:buChar char=""/>
            </a:pPr>
            <a:r>
              <a:rPr b="1" lang="en-US" sz="1300" spc="-1" strike="noStrike">
                <a:solidFill>
                  <a:srgbClr val="2c3e50"/>
                </a:solidFill>
                <a:latin typeface="Source Sans Pro Semibold"/>
              </a:rPr>
              <a:t>Applications with minimal run times may be candidates for removal or consolidation, freeing up system resources for more critical or heavily utilized applications.</a:t>
            </a:r>
            <a:endParaRPr b="1" lang="en-US" sz="1300" spc="-1" strike="noStrike">
              <a:solidFill>
                <a:srgbClr val="2c3e50"/>
              </a:solidFill>
              <a:latin typeface="Source Sans Pro Semibold"/>
            </a:endParaRPr>
          </a:p>
          <a:p>
            <a:pPr marL="432000" indent="-324000">
              <a:lnSpc>
                <a:spcPct val="100000"/>
              </a:lnSpc>
              <a:spcAft>
                <a:spcPts val="1057"/>
              </a:spcAft>
              <a:buClr>
                <a:srgbClr val="2c3e50"/>
              </a:buClr>
              <a:buSzPct val="45000"/>
              <a:buFont typeface="Wingdings" charset="2"/>
              <a:buChar char=""/>
            </a:pPr>
            <a:r>
              <a:rPr b="1" lang="en-US" sz="1300" spc="-1" strike="noStrike">
                <a:solidFill>
                  <a:srgbClr val="2c3e50"/>
                </a:solidFill>
                <a:latin typeface="Source Sans Pro Semibold"/>
              </a:rPr>
              <a:t>The running time was calculated by finding the difference in time from when the application was started to end. </a:t>
            </a:r>
            <a:endParaRPr b="1" lang="en-US" sz="1300" spc="-1" strike="noStrike">
              <a:solidFill>
                <a:srgbClr val="2c3e50"/>
              </a:solidFill>
              <a:latin typeface="Source Sans Pro Semibold"/>
            </a:endParaRPr>
          </a:p>
          <a:p>
            <a:pPr marL="432000" indent="0">
              <a:lnSpc>
                <a:spcPct val="100000"/>
              </a:lnSpc>
              <a:spcAft>
                <a:spcPts val="1057"/>
              </a:spcAft>
              <a:buNone/>
            </a:pPr>
            <a:endParaRPr b="1" lang="en-US" sz="1300" spc="-1" strike="noStrike">
              <a:solidFill>
                <a:srgbClr val="2c3e50"/>
              </a:solidFill>
              <a:latin typeface="Source Sans Pro Semibold"/>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2" name="PlaceHolder 1"/>
          <p:cNvSpPr>
            <a:spLocks noGrp="1"/>
          </p:cNvSpPr>
          <p:nvPr>
            <p:ph type="title"/>
          </p:nvPr>
        </p:nvSpPr>
        <p:spPr>
          <a:xfrm>
            <a:off x="360000" y="225720"/>
            <a:ext cx="9360000" cy="718920"/>
          </a:xfrm>
          <a:prstGeom prst="rect">
            <a:avLst/>
          </a:prstGeom>
          <a:noFill/>
          <a:ln w="0">
            <a:noFill/>
          </a:ln>
        </p:spPr>
        <p:txBody>
          <a:bodyPr lIns="0" rIns="0" tIns="0" bIns="0" anchor="ctr">
            <a:noAutofit/>
          </a:bodyPr>
          <a:p>
            <a:pPr indent="0">
              <a:buNone/>
            </a:pPr>
            <a:r>
              <a:rPr b="1" lang="en-US" sz="2700" spc="-1" strike="noStrike">
                <a:solidFill>
                  <a:srgbClr val="ffffff"/>
                </a:solidFill>
                <a:latin typeface="Source Sans Pro Black"/>
              </a:rPr>
              <a:t>METHODOLOGY</a:t>
            </a:r>
            <a:endParaRPr b="1" lang="en-US" sz="2700" spc="-1" strike="noStrike">
              <a:solidFill>
                <a:srgbClr val="ffffff"/>
              </a:solidFill>
              <a:latin typeface="Source Sans Pro Black"/>
            </a:endParaRPr>
          </a:p>
        </p:txBody>
      </p:sp>
      <p:sp>
        <p:nvSpPr>
          <p:cNvPr id="153" name="PlaceHolder 2"/>
          <p:cNvSpPr>
            <a:spLocks noGrp="1"/>
          </p:cNvSpPr>
          <p:nvPr>
            <p:ph/>
          </p:nvPr>
        </p:nvSpPr>
        <p:spPr>
          <a:xfrm>
            <a:off x="360000" y="1485000"/>
            <a:ext cx="9360000" cy="3780000"/>
          </a:xfrm>
          <a:prstGeom prst="rect">
            <a:avLst/>
          </a:prstGeom>
          <a:noFill/>
          <a:ln w="0">
            <a:noFill/>
          </a:ln>
        </p:spPr>
        <p:txBody>
          <a:bodyPr lIns="0" rIns="0" tIns="0" bIns="0" anchor="t">
            <a:normAutofit/>
          </a:bodyPr>
          <a:p>
            <a:pPr marL="432000" indent="-324000">
              <a:spcAft>
                <a:spcPts val="1057"/>
              </a:spcAft>
              <a:buClr>
                <a:srgbClr val="2c3e50"/>
              </a:buClr>
              <a:buSzPct val="45000"/>
              <a:buFont typeface="Wingdings" charset="2"/>
              <a:buChar char=""/>
            </a:pPr>
            <a:r>
              <a:rPr b="1" lang="en-US" sz="2400" spc="-1" strike="noStrike">
                <a:solidFill>
                  <a:srgbClr val="2c3e50"/>
                </a:solidFill>
                <a:latin typeface="Source Sans Pro Semibold"/>
              </a:rPr>
              <a:t>For analysis, data was collected from the VDI system logs for the year 2015. Queries and scripts were employed to extract relevant information regarding user activity and application usage.</a:t>
            </a:r>
            <a:endParaRPr b="1" lang="en-US" sz="2400" spc="-1" strike="noStrike">
              <a:solidFill>
                <a:srgbClr val="2c3e50"/>
              </a:solidFill>
              <a:latin typeface="Source Sans Pro Semibold"/>
            </a:endParaRPr>
          </a:p>
          <a:p>
            <a:pPr marL="432000" indent="-324000">
              <a:spcAft>
                <a:spcPts val="1057"/>
              </a:spcAft>
              <a:buClr>
                <a:srgbClr val="2c3e50"/>
              </a:buClr>
              <a:buSzPct val="45000"/>
              <a:buFont typeface="Wingdings" charset="2"/>
              <a:buChar char=""/>
            </a:pPr>
            <a:r>
              <a:rPr b="1" lang="en-US" sz="2400" spc="-1" strike="noStrike">
                <a:solidFill>
                  <a:srgbClr val="2c3e50"/>
                </a:solidFill>
                <a:latin typeface="Source Sans Pro Semibold"/>
              </a:rPr>
              <a:t> </a:t>
            </a:r>
            <a:r>
              <a:rPr b="1" lang="en-US" sz="2400" spc="-1" strike="noStrike">
                <a:solidFill>
                  <a:srgbClr val="2c3e50"/>
                </a:solidFill>
                <a:latin typeface="Source Sans Pro Semibold"/>
              </a:rPr>
              <a:t>Statistical analysis techniques were applied to calculate average daily users, peak usage, and identify top users.</a:t>
            </a:r>
            <a:endParaRPr b="1" lang="en-US" sz="2400" spc="-1" strike="noStrike">
              <a:solidFill>
                <a:srgbClr val="2c3e50"/>
              </a:solidFill>
              <a:latin typeface="Source Sans Pro Semibold"/>
            </a:endParaRPr>
          </a:p>
          <a:p>
            <a:pPr marL="432000" indent="-324000">
              <a:spcAft>
                <a:spcPts val="1057"/>
              </a:spcAft>
              <a:buClr>
                <a:srgbClr val="2c3e50"/>
              </a:buClr>
              <a:buSzPct val="45000"/>
              <a:buFont typeface="Wingdings" charset="2"/>
              <a:buChar char=""/>
            </a:pPr>
            <a:r>
              <a:rPr b="1" lang="en-US" sz="2400" spc="-1" strike="noStrike">
                <a:solidFill>
                  <a:srgbClr val="2c3e50"/>
                </a:solidFill>
                <a:latin typeface="Source Sans Pro Semibold"/>
              </a:rPr>
              <a:t>Visualization methodologies such as bar charts, line graphs, and tables were utilized to present the findings effectively.</a:t>
            </a:r>
            <a:endParaRPr b="1" lang="en-US" sz="2400" spc="-1" strike="noStrike">
              <a:solidFill>
                <a:srgbClr val="2c3e50"/>
              </a:solidFill>
              <a:latin typeface="Source Sans Pro Semibold"/>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4" name="PlaceHolder 1"/>
          <p:cNvSpPr>
            <a:spLocks noGrp="1"/>
          </p:cNvSpPr>
          <p:nvPr>
            <p:ph type="title"/>
          </p:nvPr>
        </p:nvSpPr>
        <p:spPr>
          <a:xfrm>
            <a:off x="360000" y="225720"/>
            <a:ext cx="9360000" cy="718920"/>
          </a:xfrm>
          <a:prstGeom prst="rect">
            <a:avLst/>
          </a:prstGeom>
          <a:noFill/>
          <a:ln w="0">
            <a:noFill/>
          </a:ln>
        </p:spPr>
        <p:txBody>
          <a:bodyPr lIns="0" rIns="0" tIns="0" bIns="0" anchor="ctr">
            <a:noAutofit/>
          </a:bodyPr>
          <a:p>
            <a:pPr indent="0">
              <a:buNone/>
            </a:pPr>
            <a:r>
              <a:rPr b="1" lang="en-US" sz="2700" spc="-1" strike="noStrike">
                <a:solidFill>
                  <a:srgbClr val="ffffff"/>
                </a:solidFill>
                <a:latin typeface="Source Sans Pro Black"/>
              </a:rPr>
              <a:t>APPENDIX</a:t>
            </a:r>
            <a:endParaRPr b="1" lang="en-US" sz="2700" spc="-1" strike="noStrike">
              <a:solidFill>
                <a:srgbClr val="ffffff"/>
              </a:solidFill>
              <a:latin typeface="Source Sans Pro Black"/>
            </a:endParaRPr>
          </a:p>
        </p:txBody>
      </p:sp>
      <p:sp>
        <p:nvSpPr>
          <p:cNvPr id="155" name="PlaceHolder 2"/>
          <p:cNvSpPr>
            <a:spLocks noGrp="1"/>
          </p:cNvSpPr>
          <p:nvPr>
            <p:ph/>
          </p:nvPr>
        </p:nvSpPr>
        <p:spPr>
          <a:xfrm>
            <a:off x="360000" y="1485000"/>
            <a:ext cx="5812200" cy="3780000"/>
          </a:xfrm>
          <a:prstGeom prst="rect">
            <a:avLst/>
          </a:prstGeom>
          <a:noFill/>
          <a:ln w="0">
            <a:noFill/>
          </a:ln>
        </p:spPr>
        <p:txBody>
          <a:bodyPr lIns="0" rIns="0" tIns="0" bIns="0" anchor="t">
            <a:normAutofit fontScale="59000"/>
          </a:bodyPr>
          <a:p>
            <a:pPr marL="254880" indent="-191160">
              <a:spcAft>
                <a:spcPts val="1057"/>
              </a:spcAft>
              <a:buClr>
                <a:srgbClr val="2c3e50"/>
              </a:buClr>
              <a:buSzPct val="45000"/>
              <a:buFont typeface="Wingdings" charset="2"/>
              <a:buChar char=""/>
            </a:pPr>
            <a:r>
              <a:rPr b="1" lang="en-US" sz="2400" spc="-1" strike="noStrike">
                <a:solidFill>
                  <a:srgbClr val="2c3e50"/>
                </a:solidFill>
                <a:latin typeface="Source Sans Pro Semibold"/>
              </a:rPr>
              <a:t>SCRIPTS </a:t>
            </a:r>
            <a:endParaRPr b="1" lang="en-US" sz="2400" spc="-1" strike="noStrike">
              <a:solidFill>
                <a:srgbClr val="2c3e50"/>
              </a:solidFill>
              <a:latin typeface="Source Sans Pro Semibold"/>
            </a:endParaRPr>
          </a:p>
          <a:p>
            <a:pPr marL="254880" indent="0">
              <a:spcAft>
                <a:spcPts val="1057"/>
              </a:spcAft>
              <a:buNone/>
            </a:pPr>
            <a:r>
              <a:rPr b="1" lang="en-US" sz="2400" spc="-1" strike="noStrike">
                <a:solidFill>
                  <a:srgbClr val="2c3e50"/>
                </a:solidFill>
                <a:latin typeface="Source Sans Pro Semibold"/>
              </a:rPr>
              <a:t>1.1</a:t>
            </a:r>
            <a:endParaRPr b="1" lang="en-US" sz="2400" spc="-1" strike="noStrike">
              <a:solidFill>
                <a:srgbClr val="2c3e50"/>
              </a:solidFill>
              <a:latin typeface="Source Sans Pro Semibold"/>
            </a:endParaRPr>
          </a:p>
          <a:p>
            <a:pPr marL="254880" indent="-191160">
              <a:spcAft>
                <a:spcPts val="1057"/>
              </a:spcAft>
              <a:buClr>
                <a:srgbClr val="2c3e50"/>
              </a:buClr>
              <a:buSzPct val="45000"/>
              <a:buFont typeface="Wingdings" charset="2"/>
              <a:buChar char=""/>
            </a:pPr>
            <a:r>
              <a:rPr b="0" lang="en-US" sz="2400" spc="-1" strike="noStrike">
                <a:solidFill>
                  <a:srgbClr val="2c3e50"/>
                </a:solidFill>
                <a:latin typeface="Source Sans Pro Semibold"/>
              </a:rPr>
              <a:t>total_users &lt;- vdi_2015 %&gt;%</a:t>
            </a:r>
            <a:endParaRPr b="1" lang="en-US" sz="2400" spc="-1" strike="noStrike">
              <a:solidFill>
                <a:srgbClr val="2c3e50"/>
              </a:solidFill>
              <a:latin typeface="Source Sans Pro Semibold"/>
            </a:endParaRPr>
          </a:p>
          <a:p>
            <a:pPr marL="254880" indent="-191160">
              <a:spcAft>
                <a:spcPts val="1057"/>
              </a:spcAft>
              <a:buClr>
                <a:srgbClr val="2c3e50"/>
              </a:buClr>
              <a:buSzPct val="45000"/>
              <a:buFont typeface="Wingdings" charset="2"/>
              <a:buChar char=""/>
            </a:pPr>
            <a:r>
              <a:rPr b="0" lang="en-US" sz="2400" spc="-1" strike="noStrike">
                <a:solidFill>
                  <a:srgbClr val="2c3e50"/>
                </a:solidFill>
                <a:latin typeface="Source Sans Pro Semibold"/>
              </a:rPr>
              <a:t>distinct(userid) %&gt;%</a:t>
            </a:r>
            <a:endParaRPr b="1" lang="en-US" sz="2400" spc="-1" strike="noStrike">
              <a:solidFill>
                <a:srgbClr val="2c3e50"/>
              </a:solidFill>
              <a:latin typeface="Source Sans Pro Semibold"/>
            </a:endParaRPr>
          </a:p>
          <a:p>
            <a:pPr marL="254880" indent="-191160">
              <a:spcAft>
                <a:spcPts val="1057"/>
              </a:spcAft>
              <a:buClr>
                <a:srgbClr val="2c3e50"/>
              </a:buClr>
              <a:buSzPct val="45000"/>
              <a:buFont typeface="Wingdings" charset="2"/>
              <a:buChar char=""/>
            </a:pPr>
            <a:r>
              <a:rPr b="0" lang="en-US" sz="2400" spc="-1" strike="noStrike">
                <a:solidFill>
                  <a:srgbClr val="2c3e50"/>
                </a:solidFill>
                <a:latin typeface="Source Sans Pro Semibold"/>
              </a:rPr>
              <a:t>nrow()</a:t>
            </a:r>
            <a:endParaRPr b="1" lang="en-US" sz="2400" spc="-1" strike="noStrike">
              <a:solidFill>
                <a:srgbClr val="2c3e50"/>
              </a:solidFill>
              <a:latin typeface="Source Sans Pro Semibold"/>
            </a:endParaRPr>
          </a:p>
          <a:p>
            <a:pPr marL="254880" indent="-191160">
              <a:spcAft>
                <a:spcPts val="1057"/>
              </a:spcAft>
              <a:buClr>
                <a:srgbClr val="2c3e50"/>
              </a:buClr>
              <a:buSzPct val="45000"/>
              <a:buFont typeface="Wingdings" charset="2"/>
              <a:buChar char=""/>
            </a:pPr>
            <a:r>
              <a:rPr b="0" lang="en-US" sz="2400" spc="-1" strike="noStrike">
                <a:solidFill>
                  <a:srgbClr val="2c3e50"/>
                </a:solidFill>
                <a:latin typeface="Source Sans Pro Semibold"/>
              </a:rPr>
              <a:t># Display the total number of userstotal_users</a:t>
            </a:r>
            <a:endParaRPr b="1" lang="en-US" sz="2400" spc="-1" strike="noStrike">
              <a:solidFill>
                <a:srgbClr val="2c3e50"/>
              </a:solidFill>
              <a:latin typeface="Source Sans Pro Semibold"/>
            </a:endParaRPr>
          </a:p>
          <a:p>
            <a:pPr marL="254880" indent="-191160">
              <a:spcAft>
                <a:spcPts val="1057"/>
              </a:spcAft>
              <a:buClr>
                <a:srgbClr val="2c3e50"/>
              </a:buClr>
              <a:buSzPct val="45000"/>
              <a:buFont typeface="Wingdings" charset="2"/>
              <a:buChar char=""/>
            </a:pPr>
            <a:r>
              <a:rPr b="0" lang="en-US" sz="2400" spc="-1" strike="noStrike">
                <a:solidFill>
                  <a:srgbClr val="2c3e50"/>
                </a:solidFill>
                <a:latin typeface="Source Sans Pro Semibold"/>
              </a:rPr>
              <a:t>ggplot(vdi_2015, aes(x = "", fill = factor(userid))) +</a:t>
            </a:r>
            <a:endParaRPr b="1" lang="en-US" sz="2400" spc="-1" strike="noStrike">
              <a:solidFill>
                <a:srgbClr val="2c3e50"/>
              </a:solidFill>
              <a:latin typeface="Source Sans Pro Semibold"/>
            </a:endParaRPr>
          </a:p>
          <a:p>
            <a:pPr marL="254880" indent="-191160">
              <a:spcAft>
                <a:spcPts val="1057"/>
              </a:spcAft>
              <a:buClr>
                <a:srgbClr val="2c3e50"/>
              </a:buClr>
              <a:buSzPct val="45000"/>
              <a:buFont typeface="Wingdings" charset="2"/>
              <a:buChar char=""/>
            </a:pPr>
            <a:r>
              <a:rPr b="0" lang="en-US" sz="2400" spc="-1" strike="noStrike">
                <a:solidFill>
                  <a:srgbClr val="2c3e50"/>
                </a:solidFill>
                <a:latin typeface="Source Sans Pro Semibold"/>
              </a:rPr>
              <a:t>geom_bar(width = 1) +</a:t>
            </a:r>
            <a:endParaRPr b="1" lang="en-US" sz="2400" spc="-1" strike="noStrike">
              <a:solidFill>
                <a:srgbClr val="2c3e50"/>
              </a:solidFill>
              <a:latin typeface="Source Sans Pro Semibold"/>
            </a:endParaRPr>
          </a:p>
          <a:p>
            <a:pPr marL="254880" indent="-191160">
              <a:spcAft>
                <a:spcPts val="1057"/>
              </a:spcAft>
              <a:buClr>
                <a:srgbClr val="2c3e50"/>
              </a:buClr>
              <a:buSzPct val="45000"/>
              <a:buFont typeface="Wingdings" charset="2"/>
              <a:buChar char=""/>
            </a:pPr>
            <a:r>
              <a:rPr b="0" lang="en-US" sz="2400" spc="-1" strike="noStrike">
                <a:solidFill>
                  <a:srgbClr val="2c3e50"/>
                </a:solidFill>
                <a:latin typeface="Source Sans Pro Semibold"/>
              </a:rPr>
              <a:t>labs(title = "Total Users on VDI System (2015)",</a:t>
            </a:r>
            <a:endParaRPr b="1" lang="en-US" sz="2400" spc="-1" strike="noStrike">
              <a:solidFill>
                <a:srgbClr val="2c3e50"/>
              </a:solidFill>
              <a:latin typeface="Source Sans Pro Semibold"/>
            </a:endParaRPr>
          </a:p>
          <a:p>
            <a:pPr marL="254880" indent="-191160">
              <a:spcAft>
                <a:spcPts val="1057"/>
              </a:spcAft>
              <a:buClr>
                <a:srgbClr val="2c3e50"/>
              </a:buClr>
              <a:buSzPct val="45000"/>
              <a:buFont typeface="Wingdings" charset="2"/>
              <a:buChar char=""/>
            </a:pPr>
            <a:r>
              <a:rPr b="0" lang="en-US" sz="2400" spc="-1" strike="noStrike">
                <a:solidFill>
                  <a:srgbClr val="2c3e50"/>
                </a:solidFill>
                <a:latin typeface="Source Sans Pro Semibold"/>
              </a:rPr>
              <a:t>x = NULL, y = "Number of Users") +</a:t>
            </a:r>
            <a:endParaRPr b="1" lang="en-US" sz="2400" spc="-1" strike="noStrike">
              <a:solidFill>
                <a:srgbClr val="2c3e50"/>
              </a:solidFill>
              <a:latin typeface="Source Sans Pro Semibold"/>
            </a:endParaRPr>
          </a:p>
          <a:p>
            <a:pPr marL="254880" indent="-191160">
              <a:spcAft>
                <a:spcPts val="1057"/>
              </a:spcAft>
              <a:buClr>
                <a:srgbClr val="2c3e50"/>
              </a:buClr>
              <a:buSzPct val="45000"/>
              <a:buFont typeface="Wingdings" charset="2"/>
              <a:buChar char=""/>
            </a:pPr>
            <a:r>
              <a:rPr b="0" lang="en-US" sz="2400" spc="-1" strike="noStrike">
                <a:solidFill>
                  <a:srgbClr val="2c3e50"/>
                </a:solidFill>
                <a:latin typeface="Source Sans Pro Semibold"/>
              </a:rPr>
              <a:t>theme_minimal() +</a:t>
            </a:r>
            <a:endParaRPr b="1" lang="en-US" sz="2400" spc="-1" strike="noStrike">
              <a:solidFill>
                <a:srgbClr val="2c3e50"/>
              </a:solidFill>
              <a:latin typeface="Source Sans Pro Semibold"/>
            </a:endParaRPr>
          </a:p>
          <a:p>
            <a:pPr marL="254880" indent="-191160">
              <a:spcAft>
                <a:spcPts val="1057"/>
              </a:spcAft>
              <a:buClr>
                <a:srgbClr val="2c3e50"/>
              </a:buClr>
              <a:buSzPct val="45000"/>
              <a:buFont typeface="Wingdings" charset="2"/>
              <a:buChar char=""/>
            </a:pPr>
            <a:r>
              <a:rPr b="0" lang="en-US" sz="2400" spc="-1" strike="noStrike">
                <a:solidFill>
                  <a:srgbClr val="2c3e50"/>
                </a:solidFill>
                <a:latin typeface="Source Sans Pro Semibold"/>
              </a:rPr>
              <a:t>theme(legend.position = "none")</a:t>
            </a:r>
            <a:endParaRPr b="1" lang="en-US" sz="2400" spc="-1" strike="noStrike">
              <a:solidFill>
                <a:srgbClr val="2c3e50"/>
              </a:solidFill>
              <a:latin typeface="Source Sans Pro Semibold"/>
            </a:endParaRPr>
          </a:p>
        </p:txBody>
      </p:sp>
      <p:sp>
        <p:nvSpPr>
          <p:cNvPr id="156" name=""/>
          <p:cNvSpPr txBox="1"/>
          <p:nvPr/>
        </p:nvSpPr>
        <p:spPr>
          <a:xfrm>
            <a:off x="6400800" y="1600200"/>
            <a:ext cx="2971800" cy="1956600"/>
          </a:xfrm>
          <a:prstGeom prst="rect">
            <a:avLst/>
          </a:prstGeom>
          <a:noFill/>
          <a:ln w="10800">
            <a:noFill/>
          </a:ln>
        </p:spPr>
        <p:txBody>
          <a:bodyPr lIns="90000" rIns="90000" tIns="45000" bIns="45000" anchor="ctr">
            <a:noAutofit/>
          </a:bodyPr>
          <a:p>
            <a:r>
              <a:rPr b="0" lang="en-US" sz="1800" spc="-1" strike="noStrike">
                <a:solidFill>
                  <a:srgbClr val="2c3e50"/>
                </a:solidFill>
                <a:latin typeface="Source Sans Pro"/>
              </a:rPr>
              <a:t>QUESTIONS -SCRIPT</a:t>
            </a:r>
            <a:endParaRPr b="0" lang="en-US" sz="1800" spc="-1" strike="noStrike">
              <a:solidFill>
                <a:srgbClr val="2c3e50"/>
              </a:solidFill>
              <a:latin typeface="Source Sans Pro"/>
            </a:endParaRPr>
          </a:p>
          <a:p>
            <a:r>
              <a:rPr b="0" lang="en-US" sz="1800" spc="-1" strike="noStrike">
                <a:solidFill>
                  <a:srgbClr val="2c3e50"/>
                </a:solidFill>
                <a:latin typeface="Source Sans Pro"/>
              </a:rPr>
              <a:t>1-1.1</a:t>
            </a:r>
            <a:endParaRPr b="0" lang="en-US" sz="1800" spc="-1" strike="noStrike">
              <a:solidFill>
                <a:srgbClr val="2c3e50"/>
              </a:solidFill>
              <a:latin typeface="Source Sans Pro"/>
            </a:endParaRPr>
          </a:p>
          <a:p>
            <a:r>
              <a:rPr b="0" lang="en-US" sz="1800" spc="-1" strike="noStrike">
                <a:solidFill>
                  <a:srgbClr val="2c3e50"/>
                </a:solidFill>
                <a:latin typeface="Source Sans Pro"/>
              </a:rPr>
              <a:t>2 -1.2</a:t>
            </a:r>
            <a:endParaRPr b="0" lang="en-US" sz="1800" spc="-1" strike="noStrike">
              <a:solidFill>
                <a:srgbClr val="2c3e50"/>
              </a:solidFill>
              <a:latin typeface="Source Sans Pro"/>
            </a:endParaRPr>
          </a:p>
          <a:p>
            <a:r>
              <a:rPr b="0" lang="en-US" sz="1800" spc="-1" strike="noStrike">
                <a:solidFill>
                  <a:srgbClr val="2c3e50"/>
                </a:solidFill>
                <a:latin typeface="Source Sans Pro"/>
              </a:rPr>
              <a:t>3-1.3</a:t>
            </a:r>
            <a:endParaRPr b="0" lang="en-US" sz="1800" spc="-1" strike="noStrike">
              <a:solidFill>
                <a:srgbClr val="2c3e50"/>
              </a:solidFill>
              <a:latin typeface="Source Sans Pro"/>
            </a:endParaRPr>
          </a:p>
          <a:p>
            <a:r>
              <a:rPr b="0" lang="en-US" sz="1800" spc="-1" strike="noStrike">
                <a:solidFill>
                  <a:srgbClr val="2c3e50"/>
                </a:solidFill>
                <a:latin typeface="Source Sans Pro"/>
              </a:rPr>
              <a:t>4-1.4</a:t>
            </a:r>
            <a:endParaRPr b="0" lang="en-US" sz="1800" spc="-1" strike="noStrike">
              <a:solidFill>
                <a:srgbClr val="2c3e50"/>
              </a:solidFill>
              <a:latin typeface="Source Sans Pro"/>
            </a:endParaRPr>
          </a:p>
          <a:p>
            <a:r>
              <a:rPr b="0" lang="en-US" sz="1800" spc="-1" strike="noStrike">
                <a:solidFill>
                  <a:srgbClr val="2c3e50"/>
                </a:solidFill>
                <a:latin typeface="Source Sans Pro"/>
              </a:rPr>
              <a:t>5-1.5</a:t>
            </a:r>
            <a:endParaRPr b="0" lang="en-US" sz="1800" spc="-1" strike="noStrike">
              <a:solidFill>
                <a:srgbClr val="2c3e50"/>
              </a:solidFill>
              <a:latin typeface="Source Sans Pro"/>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7" name="PlaceHolder 1"/>
          <p:cNvSpPr>
            <a:spLocks noGrp="1"/>
          </p:cNvSpPr>
          <p:nvPr>
            <p:ph type="title"/>
          </p:nvPr>
        </p:nvSpPr>
        <p:spPr>
          <a:xfrm>
            <a:off x="360000" y="225720"/>
            <a:ext cx="9360000" cy="718920"/>
          </a:xfrm>
          <a:prstGeom prst="rect">
            <a:avLst/>
          </a:prstGeom>
          <a:noFill/>
          <a:ln w="0">
            <a:noFill/>
          </a:ln>
        </p:spPr>
        <p:txBody>
          <a:bodyPr lIns="0" rIns="0" tIns="0" bIns="0" anchor="ctr">
            <a:noAutofit/>
          </a:bodyPr>
          <a:p>
            <a:pPr indent="0">
              <a:buNone/>
            </a:pPr>
            <a:endParaRPr b="1" lang="en-US" sz="2700" spc="-1" strike="noStrike">
              <a:solidFill>
                <a:srgbClr val="ffffff"/>
              </a:solidFill>
              <a:latin typeface="Source Sans Pro Black"/>
            </a:endParaRPr>
          </a:p>
        </p:txBody>
      </p:sp>
      <p:sp>
        <p:nvSpPr>
          <p:cNvPr id="158" name="PlaceHolder 2"/>
          <p:cNvSpPr>
            <a:spLocks noGrp="1"/>
          </p:cNvSpPr>
          <p:nvPr>
            <p:ph/>
          </p:nvPr>
        </p:nvSpPr>
        <p:spPr>
          <a:xfrm>
            <a:off x="360000" y="1485000"/>
            <a:ext cx="4440600" cy="3780000"/>
          </a:xfrm>
          <a:prstGeom prst="rect">
            <a:avLst/>
          </a:prstGeom>
          <a:noFill/>
          <a:ln w="0">
            <a:noFill/>
          </a:ln>
        </p:spPr>
        <p:txBody>
          <a:bodyPr lIns="0" rIns="0" tIns="0" bIns="0" anchor="t">
            <a:normAutofit fontScale="37000"/>
          </a:bodyPr>
          <a:p>
            <a:pPr marL="159840" indent="-119880">
              <a:spcAft>
                <a:spcPts val="1057"/>
              </a:spcAft>
              <a:buClr>
                <a:srgbClr val="2c3e50"/>
              </a:buClr>
              <a:buSzPct val="45000"/>
              <a:buFont typeface="Wingdings" charset="2"/>
              <a:buChar char=""/>
            </a:pPr>
            <a:r>
              <a:rPr b="1" lang="en-US" sz="2400" spc="-1" strike="noStrike">
                <a:solidFill>
                  <a:srgbClr val="2c3e50"/>
                </a:solidFill>
                <a:latin typeface="Source Sans Pro Semibold"/>
              </a:rPr>
              <a:t>1.2</a:t>
            </a:r>
            <a:endParaRPr b="1" lang="en-US" sz="2400" spc="-1" strike="noStrike">
              <a:solidFill>
                <a:srgbClr val="2c3e50"/>
              </a:solidFill>
              <a:latin typeface="Source Sans Pro Semibold"/>
            </a:endParaRPr>
          </a:p>
          <a:p>
            <a:pPr marL="159840" indent="0">
              <a:spcAft>
                <a:spcPts val="1057"/>
              </a:spcAft>
              <a:buNone/>
            </a:pPr>
            <a:r>
              <a:rPr b="1" lang="en-US" sz="2400" spc="-1" strike="noStrike">
                <a:solidFill>
                  <a:srgbClr val="2c3e50"/>
                </a:solidFill>
                <a:latin typeface="Source Sans Pro Semibold"/>
              </a:rPr>
              <a:t>vdi_2015$logon_DTS &lt;- as.Date(vdi_2015$logon_DTS, format =</a:t>
            </a:r>
            <a:endParaRPr b="1" lang="en-US" sz="2400" spc="-1" strike="noStrike">
              <a:solidFill>
                <a:srgbClr val="2c3e50"/>
              </a:solidFill>
              <a:latin typeface="Source Sans Pro Semibold"/>
            </a:endParaRPr>
          </a:p>
          <a:p>
            <a:pPr marL="159840" indent="0">
              <a:spcAft>
                <a:spcPts val="1057"/>
              </a:spcAft>
              <a:buNone/>
            </a:pPr>
            <a:r>
              <a:rPr b="1" lang="en-US" sz="2400" spc="-1" strike="noStrike">
                <a:solidFill>
                  <a:srgbClr val="2c3e50"/>
                </a:solidFill>
                <a:latin typeface="Source Sans Pro Semibold"/>
              </a:rPr>
              <a:t>"%m/%d/%y %H:%M")</a:t>
            </a:r>
            <a:endParaRPr b="1" lang="en-US" sz="2400" spc="-1" strike="noStrike">
              <a:solidFill>
                <a:srgbClr val="2c3e50"/>
              </a:solidFill>
              <a:latin typeface="Source Sans Pro Semibold"/>
            </a:endParaRPr>
          </a:p>
          <a:p>
            <a:pPr marL="159840" indent="0">
              <a:spcAft>
                <a:spcPts val="1057"/>
              </a:spcAft>
              <a:buNone/>
            </a:pPr>
            <a:r>
              <a:rPr b="1" lang="en-US" sz="2400" spc="-1" strike="noStrike">
                <a:solidFill>
                  <a:srgbClr val="2c3e50"/>
                </a:solidFill>
                <a:latin typeface="Source Sans Pro Semibold"/>
              </a:rPr>
              <a:t># Count the number of unique users per day</a:t>
            </a:r>
            <a:endParaRPr b="1" lang="en-US" sz="2400" spc="-1" strike="noStrike">
              <a:solidFill>
                <a:srgbClr val="2c3e50"/>
              </a:solidFill>
              <a:latin typeface="Source Sans Pro Semibold"/>
            </a:endParaRPr>
          </a:p>
          <a:p>
            <a:pPr marL="159840" indent="0">
              <a:spcAft>
                <a:spcPts val="1057"/>
              </a:spcAft>
              <a:buNone/>
            </a:pPr>
            <a:r>
              <a:rPr b="1" lang="en-US" sz="2400" spc="-1" strike="noStrike">
                <a:solidFill>
                  <a:srgbClr val="2c3e50"/>
                </a:solidFill>
                <a:latin typeface="Source Sans Pro Semibold"/>
              </a:rPr>
              <a:t>users_per_day &lt;- vdi_2015 %&gt;%</a:t>
            </a:r>
            <a:endParaRPr b="1" lang="en-US" sz="2400" spc="-1" strike="noStrike">
              <a:solidFill>
                <a:srgbClr val="2c3e50"/>
              </a:solidFill>
              <a:latin typeface="Source Sans Pro Semibold"/>
            </a:endParaRPr>
          </a:p>
          <a:p>
            <a:pPr marL="159840" indent="0">
              <a:spcAft>
                <a:spcPts val="1057"/>
              </a:spcAft>
              <a:buNone/>
            </a:pPr>
            <a:r>
              <a:rPr b="1" lang="en-US" sz="2400" spc="-1" strike="noStrike">
                <a:solidFill>
                  <a:srgbClr val="2c3e50"/>
                </a:solidFill>
                <a:latin typeface="Source Sans Pro Semibold"/>
              </a:rPr>
              <a:t>group_by(logon_DTS) %&gt;%</a:t>
            </a:r>
            <a:endParaRPr b="1" lang="en-US" sz="2400" spc="-1" strike="noStrike">
              <a:solidFill>
                <a:srgbClr val="2c3e50"/>
              </a:solidFill>
              <a:latin typeface="Source Sans Pro Semibold"/>
            </a:endParaRPr>
          </a:p>
          <a:p>
            <a:pPr marL="159840" indent="0">
              <a:spcAft>
                <a:spcPts val="1057"/>
              </a:spcAft>
              <a:buNone/>
            </a:pPr>
            <a:r>
              <a:rPr b="1" lang="en-US" sz="2400" spc="-1" strike="noStrike">
                <a:solidFill>
                  <a:srgbClr val="2c3e50"/>
                </a:solidFill>
                <a:latin typeface="Source Sans Pro Semibold"/>
              </a:rPr>
              <a:t>summarise(num_users = n_distinct(userid))</a:t>
            </a:r>
            <a:endParaRPr b="1" lang="en-US" sz="2400" spc="-1" strike="noStrike">
              <a:solidFill>
                <a:srgbClr val="2c3e50"/>
              </a:solidFill>
              <a:latin typeface="Source Sans Pro Semibold"/>
            </a:endParaRPr>
          </a:p>
          <a:p>
            <a:pPr marL="159840" indent="0">
              <a:spcAft>
                <a:spcPts val="1057"/>
              </a:spcAft>
              <a:buNone/>
            </a:pPr>
            <a:r>
              <a:rPr b="1" lang="en-US" sz="2400" spc="-1" strike="noStrike">
                <a:solidFill>
                  <a:srgbClr val="2c3e50"/>
                </a:solidFill>
                <a:latin typeface="Source Sans Pro Semibold"/>
              </a:rPr>
              <a:t># Find the day with the highest number of users</a:t>
            </a:r>
            <a:endParaRPr b="1" lang="en-US" sz="2400" spc="-1" strike="noStrike">
              <a:solidFill>
                <a:srgbClr val="2c3e50"/>
              </a:solidFill>
              <a:latin typeface="Source Sans Pro Semibold"/>
            </a:endParaRPr>
          </a:p>
          <a:p>
            <a:pPr marL="159840" indent="0">
              <a:spcAft>
                <a:spcPts val="1057"/>
              </a:spcAft>
              <a:buNone/>
            </a:pPr>
            <a:r>
              <a:rPr b="1" lang="en-US" sz="2400" spc="-1" strike="noStrike">
                <a:solidFill>
                  <a:srgbClr val="2c3e50"/>
                </a:solidFill>
                <a:latin typeface="Source Sans Pro Semibold"/>
              </a:rPr>
              <a:t>max_users_day &lt;- users_per_day %&gt;%</a:t>
            </a:r>
            <a:endParaRPr b="1" lang="en-US" sz="2400" spc="-1" strike="noStrike">
              <a:solidFill>
                <a:srgbClr val="2c3e50"/>
              </a:solidFill>
              <a:latin typeface="Source Sans Pro Semibold"/>
            </a:endParaRPr>
          </a:p>
          <a:p>
            <a:pPr marL="159840" indent="0">
              <a:spcAft>
                <a:spcPts val="1057"/>
              </a:spcAft>
              <a:buNone/>
            </a:pPr>
            <a:r>
              <a:rPr b="1" lang="en-US" sz="2400" spc="-1" strike="noStrike">
                <a:solidFill>
                  <a:srgbClr val="2c3e50"/>
                </a:solidFill>
                <a:latin typeface="Source Sans Pro Semibold"/>
              </a:rPr>
              <a:t>filter(num_users == max(num_users))</a:t>
            </a:r>
            <a:endParaRPr b="1" lang="en-US" sz="2400" spc="-1" strike="noStrike">
              <a:solidFill>
                <a:srgbClr val="2c3e50"/>
              </a:solidFill>
              <a:latin typeface="Source Sans Pro Semibold"/>
            </a:endParaRPr>
          </a:p>
          <a:p>
            <a:pPr marL="159840" indent="0">
              <a:spcAft>
                <a:spcPts val="1057"/>
              </a:spcAft>
              <a:buNone/>
            </a:pPr>
            <a:r>
              <a:rPr b="1" lang="en-US" sz="2400" spc="-1" strike="noStrike">
                <a:solidFill>
                  <a:srgbClr val="2c3e50"/>
                </a:solidFill>
                <a:latin typeface="Source Sans Pro Semibold"/>
              </a:rPr>
              <a:t>print(max_users_day)</a:t>
            </a:r>
            <a:endParaRPr b="1" lang="en-US" sz="2400" spc="-1" strike="noStrike">
              <a:solidFill>
                <a:srgbClr val="2c3e50"/>
              </a:solidFill>
              <a:latin typeface="Source Sans Pro Semibold"/>
            </a:endParaRPr>
          </a:p>
          <a:p>
            <a:pPr marL="159840" indent="0">
              <a:spcAft>
                <a:spcPts val="1057"/>
              </a:spcAft>
              <a:buNone/>
            </a:pPr>
            <a:r>
              <a:rPr b="1" lang="en-US" sz="2400" spc="-1" strike="noStrike">
                <a:solidFill>
                  <a:srgbClr val="2c3e50"/>
                </a:solidFill>
                <a:latin typeface="Source Sans Pro Semibold"/>
              </a:rPr>
              <a:t># Create bar chart for distribution of unique users per day</a:t>
            </a:r>
            <a:endParaRPr b="1" lang="en-US" sz="2400" spc="-1" strike="noStrike">
              <a:solidFill>
                <a:srgbClr val="2c3e50"/>
              </a:solidFill>
              <a:latin typeface="Source Sans Pro Semibold"/>
            </a:endParaRPr>
          </a:p>
          <a:p>
            <a:pPr marL="159840" indent="0">
              <a:spcAft>
                <a:spcPts val="1057"/>
              </a:spcAft>
              <a:buNone/>
            </a:pPr>
            <a:r>
              <a:rPr b="1" lang="en-US" sz="2400" spc="-1" strike="noStrike">
                <a:solidFill>
                  <a:srgbClr val="2c3e50"/>
                </a:solidFill>
                <a:latin typeface="Source Sans Pro Semibold"/>
              </a:rPr>
              <a:t>ggplot(users_per_day, aes(x = logon_DTS, y = num_users)) +</a:t>
            </a:r>
            <a:endParaRPr b="1" lang="en-US" sz="2400" spc="-1" strike="noStrike">
              <a:solidFill>
                <a:srgbClr val="2c3e50"/>
              </a:solidFill>
              <a:latin typeface="Source Sans Pro Semibold"/>
            </a:endParaRPr>
          </a:p>
          <a:p>
            <a:pPr marL="159840" indent="0">
              <a:spcAft>
                <a:spcPts val="1057"/>
              </a:spcAft>
              <a:buNone/>
            </a:pPr>
            <a:r>
              <a:rPr b="1" lang="en-US" sz="2400" spc="-1" strike="noStrike">
                <a:solidFill>
                  <a:srgbClr val="2c3e50"/>
                </a:solidFill>
                <a:latin typeface="Source Sans Pro Semibold"/>
              </a:rPr>
              <a:t>geom_bar(stat = "identity", fill = "skyblue") +</a:t>
            </a:r>
            <a:endParaRPr b="1" lang="en-US" sz="2400" spc="-1" strike="noStrike">
              <a:solidFill>
                <a:srgbClr val="2c3e50"/>
              </a:solidFill>
              <a:latin typeface="Source Sans Pro Semibold"/>
            </a:endParaRPr>
          </a:p>
          <a:p>
            <a:pPr marL="159840" indent="0">
              <a:spcAft>
                <a:spcPts val="1057"/>
              </a:spcAft>
              <a:buNone/>
            </a:pPr>
            <a:r>
              <a:rPr b="1" lang="en-US" sz="2400" spc="-1" strike="noStrike">
                <a:solidFill>
                  <a:srgbClr val="2c3e50"/>
                </a:solidFill>
                <a:latin typeface="Source Sans Pro Semibold"/>
              </a:rPr>
              <a:t>geom_text(data = max_users_day, aes(label = num_users), vjust =</a:t>
            </a:r>
            <a:endParaRPr b="1" lang="en-US" sz="2400" spc="-1" strike="noStrike">
              <a:solidFill>
                <a:srgbClr val="2c3e50"/>
              </a:solidFill>
              <a:latin typeface="Source Sans Pro Semibold"/>
            </a:endParaRPr>
          </a:p>
          <a:p>
            <a:pPr marL="159840" indent="0">
              <a:spcAft>
                <a:spcPts val="1057"/>
              </a:spcAft>
              <a:buNone/>
            </a:pPr>
            <a:r>
              <a:rPr b="1" lang="en-US" sz="2400" spc="-1" strike="noStrike">
                <a:solidFill>
                  <a:srgbClr val="2c3e50"/>
                </a:solidFill>
                <a:latin typeface="Source Sans Pro Semibold"/>
              </a:rPr>
              <a:t>-0.5, size = 3) +</a:t>
            </a:r>
            <a:endParaRPr b="1" lang="en-US" sz="2400" spc="-1" strike="noStrike">
              <a:solidFill>
                <a:srgbClr val="2c3e50"/>
              </a:solidFill>
              <a:latin typeface="Source Sans Pro Semibold"/>
            </a:endParaRPr>
          </a:p>
          <a:p>
            <a:pPr marL="159840" indent="0">
              <a:spcAft>
                <a:spcPts val="1057"/>
              </a:spcAft>
              <a:buNone/>
            </a:pPr>
            <a:r>
              <a:rPr b="1" lang="en-US" sz="2400" spc="-1" strike="noStrike">
                <a:solidFill>
                  <a:srgbClr val="2c3e50"/>
                </a:solidFill>
                <a:latin typeface="Source Sans Pro Semibold"/>
              </a:rPr>
              <a:t>labs(title = "Distribution of Unique Users per Day (2015)",</a:t>
            </a:r>
            <a:endParaRPr b="1" lang="en-US" sz="2400" spc="-1" strike="noStrike">
              <a:solidFill>
                <a:srgbClr val="2c3e50"/>
              </a:solidFill>
              <a:latin typeface="Source Sans Pro Semibold"/>
            </a:endParaRPr>
          </a:p>
          <a:p>
            <a:pPr marL="159840" indent="0">
              <a:spcAft>
                <a:spcPts val="1057"/>
              </a:spcAft>
              <a:buNone/>
            </a:pPr>
            <a:r>
              <a:rPr b="1" lang="en-US" sz="2400" spc="-1" strike="noStrike">
                <a:solidFill>
                  <a:srgbClr val="2c3e50"/>
                </a:solidFill>
                <a:latin typeface="Source Sans Pro Semibold"/>
              </a:rPr>
              <a:t>x = "Date", y = "Number of Unique Users") +</a:t>
            </a:r>
            <a:endParaRPr b="1" lang="en-US" sz="2400" spc="-1" strike="noStrike">
              <a:solidFill>
                <a:srgbClr val="2c3e50"/>
              </a:solidFill>
              <a:latin typeface="Source Sans Pro Semibold"/>
            </a:endParaRPr>
          </a:p>
          <a:p>
            <a:pPr marL="159840" indent="0">
              <a:spcAft>
                <a:spcPts val="1057"/>
              </a:spcAft>
              <a:buNone/>
            </a:pPr>
            <a:r>
              <a:rPr b="1" lang="en-US" sz="2400" spc="-1" strike="noStrike">
                <a:solidFill>
                  <a:srgbClr val="2c3e50"/>
                </a:solidFill>
                <a:latin typeface="Source Sans Pro Semibold"/>
              </a:rPr>
              <a:t>theme_minimal()</a:t>
            </a:r>
            <a:endParaRPr b="1" lang="en-US" sz="2400" spc="-1" strike="noStrike">
              <a:solidFill>
                <a:srgbClr val="2c3e50"/>
              </a:solidFill>
              <a:latin typeface="Source Sans Pro Semibold"/>
            </a:endParaRPr>
          </a:p>
        </p:txBody>
      </p:sp>
      <p:sp>
        <p:nvSpPr>
          <p:cNvPr id="159" name=""/>
          <p:cNvSpPr txBox="1"/>
          <p:nvPr/>
        </p:nvSpPr>
        <p:spPr>
          <a:xfrm>
            <a:off x="4932000" y="1477800"/>
            <a:ext cx="4440600" cy="3780000"/>
          </a:xfrm>
          <a:prstGeom prst="rect">
            <a:avLst/>
          </a:prstGeom>
          <a:noFill/>
          <a:ln w="0">
            <a:noFill/>
          </a:ln>
        </p:spPr>
        <p:txBody>
          <a:bodyPr lIns="0" rIns="0" tIns="0" bIns="0" anchor="t">
            <a:normAutofit fontScale="46000"/>
          </a:bodyPr>
          <a:p>
            <a:pPr marL="198720" indent="-149040">
              <a:spcAft>
                <a:spcPts val="1057"/>
              </a:spcAft>
              <a:buClr>
                <a:srgbClr val="2c3e50"/>
              </a:buClr>
              <a:buSzPct val="45000"/>
              <a:buFont typeface="Wingdings" charset="2"/>
              <a:buChar char=""/>
            </a:pPr>
            <a:r>
              <a:rPr b="1" lang="en-US" sz="2400" spc="-1" strike="noStrike">
                <a:solidFill>
                  <a:srgbClr val="2c3e50"/>
                </a:solidFill>
                <a:latin typeface="Source Sans Pro Semibold"/>
              </a:rPr>
              <a:t>1.3</a:t>
            </a:r>
            <a:endParaRPr b="1" lang="en-US" sz="2400" spc="-1" strike="noStrike">
              <a:solidFill>
                <a:srgbClr val="2c3e50"/>
              </a:solidFill>
              <a:latin typeface="Source Sans Pro Semibold"/>
            </a:endParaRPr>
          </a:p>
          <a:p>
            <a:pPr marL="198720" indent="-149040">
              <a:spcAft>
                <a:spcPts val="1057"/>
              </a:spcAft>
              <a:buClr>
                <a:srgbClr val="2c3e50"/>
              </a:buClr>
              <a:buSzPct val="45000"/>
              <a:buFont typeface="Wingdings" charset="2"/>
              <a:buChar char=""/>
            </a:pPr>
            <a:r>
              <a:rPr b="1" lang="en-US" sz="2400" spc="-1" strike="noStrike">
                <a:solidFill>
                  <a:srgbClr val="2c3e50"/>
                </a:solidFill>
                <a:latin typeface="Source Sans Pro Semibold"/>
              </a:rPr>
              <a:t>ggplot(users_per_day, aes(x = logon_DTS, y = num_users)) +</a:t>
            </a:r>
            <a:endParaRPr b="1" lang="en-US" sz="2400" spc="-1" strike="noStrike">
              <a:solidFill>
                <a:srgbClr val="2c3e50"/>
              </a:solidFill>
              <a:latin typeface="Source Sans Pro Semibold"/>
            </a:endParaRPr>
          </a:p>
          <a:p>
            <a:pPr marL="198720" indent="-149040">
              <a:spcAft>
                <a:spcPts val="1057"/>
              </a:spcAft>
              <a:buClr>
                <a:srgbClr val="2c3e50"/>
              </a:buClr>
              <a:buSzPct val="45000"/>
              <a:buFont typeface="Wingdings" charset="2"/>
              <a:buChar char=""/>
            </a:pPr>
            <a:r>
              <a:rPr b="1" lang="en-US" sz="2400" spc="-1" strike="noStrike">
                <a:solidFill>
                  <a:srgbClr val="2c3e50"/>
                </a:solidFill>
                <a:latin typeface="Source Sans Pro Semibold"/>
              </a:rPr>
              <a:t>geom_line() +</a:t>
            </a:r>
            <a:endParaRPr b="1" lang="en-US" sz="2400" spc="-1" strike="noStrike">
              <a:solidFill>
                <a:srgbClr val="2c3e50"/>
              </a:solidFill>
              <a:latin typeface="Source Sans Pro Semibold"/>
            </a:endParaRPr>
          </a:p>
          <a:p>
            <a:pPr marL="198720" indent="-149040">
              <a:spcAft>
                <a:spcPts val="1057"/>
              </a:spcAft>
              <a:buClr>
                <a:srgbClr val="2c3e50"/>
              </a:buClr>
              <a:buSzPct val="45000"/>
              <a:buFont typeface="Wingdings" charset="2"/>
              <a:buChar char=""/>
            </a:pPr>
            <a:r>
              <a:rPr b="1" lang="en-US" sz="2400" spc="-1" strike="noStrike">
                <a:solidFill>
                  <a:srgbClr val="2c3e50"/>
                </a:solidFill>
                <a:latin typeface="Source Sans Pro Semibold"/>
              </a:rPr>
              <a:t>labs(title = "Distribution of Unique Users per Day (2015)",</a:t>
            </a:r>
            <a:endParaRPr b="1" lang="en-US" sz="2400" spc="-1" strike="noStrike">
              <a:solidFill>
                <a:srgbClr val="2c3e50"/>
              </a:solidFill>
              <a:latin typeface="Source Sans Pro Semibold"/>
            </a:endParaRPr>
          </a:p>
          <a:p>
            <a:pPr marL="198720" indent="-149040">
              <a:spcAft>
                <a:spcPts val="1057"/>
              </a:spcAft>
              <a:buClr>
                <a:srgbClr val="2c3e50"/>
              </a:buClr>
              <a:buSzPct val="45000"/>
              <a:buFont typeface="Wingdings" charset="2"/>
              <a:buChar char=""/>
            </a:pPr>
            <a:r>
              <a:rPr b="1" lang="en-US" sz="2400" spc="-1" strike="noStrike">
                <a:solidFill>
                  <a:srgbClr val="2c3e50"/>
                </a:solidFill>
                <a:latin typeface="Source Sans Pro Semibold"/>
              </a:rPr>
              <a:t>x = "Date", y = "Number of Unique Users") +</a:t>
            </a:r>
            <a:endParaRPr b="1" lang="en-US" sz="2400" spc="-1" strike="noStrike">
              <a:solidFill>
                <a:srgbClr val="2c3e50"/>
              </a:solidFill>
              <a:latin typeface="Source Sans Pro Semibold"/>
            </a:endParaRPr>
          </a:p>
          <a:p>
            <a:pPr marL="198720" indent="-149040">
              <a:spcAft>
                <a:spcPts val="1057"/>
              </a:spcAft>
              <a:buClr>
                <a:srgbClr val="2c3e50"/>
              </a:buClr>
              <a:buSzPct val="45000"/>
              <a:buFont typeface="Wingdings" charset="2"/>
              <a:buChar char=""/>
            </a:pPr>
            <a:r>
              <a:rPr b="1" lang="en-US" sz="2400" spc="-1" strike="noStrike">
                <a:solidFill>
                  <a:srgbClr val="2c3e50"/>
                </a:solidFill>
                <a:latin typeface="Source Sans Pro Semibold"/>
              </a:rPr>
              <a:t>theme_minimal()# Extract date from logon_DTS</a:t>
            </a:r>
            <a:endParaRPr b="1" lang="en-US" sz="2400" spc="-1" strike="noStrike">
              <a:solidFill>
                <a:srgbClr val="2c3e50"/>
              </a:solidFill>
              <a:latin typeface="Source Sans Pro Semibold"/>
            </a:endParaRPr>
          </a:p>
          <a:p>
            <a:pPr marL="198720" indent="-149040">
              <a:spcAft>
                <a:spcPts val="1057"/>
              </a:spcAft>
              <a:buClr>
                <a:srgbClr val="2c3e50"/>
              </a:buClr>
              <a:buSzPct val="45000"/>
              <a:buFont typeface="Wingdings" charset="2"/>
              <a:buChar char=""/>
            </a:pPr>
            <a:r>
              <a:rPr b="1" lang="en-US" sz="2400" spc="-1" strike="noStrike">
                <a:solidFill>
                  <a:srgbClr val="2c3e50"/>
                </a:solidFill>
                <a:latin typeface="Source Sans Pro Semibold"/>
              </a:rPr>
              <a:t>vdi_2015$logon_DTS &lt;- as.Date(vdi_2015$logon_DTS, format =</a:t>
            </a:r>
            <a:endParaRPr b="1" lang="en-US" sz="2400" spc="-1" strike="noStrike">
              <a:solidFill>
                <a:srgbClr val="2c3e50"/>
              </a:solidFill>
              <a:latin typeface="Source Sans Pro Semibold"/>
            </a:endParaRPr>
          </a:p>
          <a:p>
            <a:pPr marL="198720" indent="-149040">
              <a:spcAft>
                <a:spcPts val="1057"/>
              </a:spcAft>
              <a:buClr>
                <a:srgbClr val="2c3e50"/>
              </a:buClr>
              <a:buSzPct val="45000"/>
              <a:buFont typeface="Wingdings" charset="2"/>
              <a:buChar char=""/>
            </a:pPr>
            <a:r>
              <a:rPr b="1" lang="en-US" sz="2400" spc="-1" strike="noStrike">
                <a:solidFill>
                  <a:srgbClr val="2c3e50"/>
                </a:solidFill>
                <a:latin typeface="Source Sans Pro Semibold"/>
              </a:rPr>
              <a:t>"%m/%d/%y %H:%M")</a:t>
            </a:r>
            <a:endParaRPr b="1" lang="en-US" sz="2400" spc="-1" strike="noStrike">
              <a:solidFill>
                <a:srgbClr val="2c3e50"/>
              </a:solidFill>
              <a:latin typeface="Source Sans Pro Semibold"/>
            </a:endParaRPr>
          </a:p>
          <a:p>
            <a:pPr marL="198720" indent="-149040">
              <a:spcAft>
                <a:spcPts val="1057"/>
              </a:spcAft>
              <a:buClr>
                <a:srgbClr val="2c3e50"/>
              </a:buClr>
              <a:buSzPct val="45000"/>
              <a:buFont typeface="Wingdings" charset="2"/>
              <a:buChar char=""/>
            </a:pPr>
            <a:r>
              <a:rPr b="1" lang="en-US" sz="2400" spc="-1" strike="noStrike">
                <a:solidFill>
                  <a:srgbClr val="2c3e50"/>
                </a:solidFill>
                <a:latin typeface="Source Sans Pro Semibold"/>
              </a:rPr>
              <a:t># Calculate the number of users per day</a:t>
            </a:r>
            <a:endParaRPr b="1" lang="en-US" sz="2400" spc="-1" strike="noStrike">
              <a:solidFill>
                <a:srgbClr val="2c3e50"/>
              </a:solidFill>
              <a:latin typeface="Source Sans Pro Semibold"/>
            </a:endParaRPr>
          </a:p>
          <a:p>
            <a:pPr marL="198720" indent="-149040">
              <a:spcAft>
                <a:spcPts val="1057"/>
              </a:spcAft>
              <a:buClr>
                <a:srgbClr val="2c3e50"/>
              </a:buClr>
              <a:buSzPct val="45000"/>
              <a:buFont typeface="Wingdings" charset="2"/>
              <a:buChar char=""/>
            </a:pPr>
            <a:r>
              <a:rPr b="1" lang="en-US" sz="2400" spc="-1" strike="noStrike">
                <a:solidFill>
                  <a:srgbClr val="2c3e50"/>
                </a:solidFill>
                <a:latin typeface="Source Sans Pro Semibold"/>
              </a:rPr>
              <a:t>users_per_day &lt;- vdi_2015 %&gt;%</a:t>
            </a:r>
            <a:endParaRPr b="1" lang="en-US" sz="2400" spc="-1" strike="noStrike">
              <a:solidFill>
                <a:srgbClr val="2c3e50"/>
              </a:solidFill>
              <a:latin typeface="Source Sans Pro Semibold"/>
            </a:endParaRPr>
          </a:p>
          <a:p>
            <a:pPr marL="198720" indent="-149040">
              <a:spcAft>
                <a:spcPts val="1057"/>
              </a:spcAft>
              <a:buClr>
                <a:srgbClr val="2c3e50"/>
              </a:buClr>
              <a:buSzPct val="45000"/>
              <a:buFont typeface="Wingdings" charset="2"/>
              <a:buChar char=""/>
            </a:pPr>
            <a:r>
              <a:rPr b="1" lang="en-US" sz="2400" spc="-1" strike="noStrike">
                <a:solidFill>
                  <a:srgbClr val="2c3e50"/>
                </a:solidFill>
                <a:latin typeface="Source Sans Pro Semibold"/>
              </a:rPr>
              <a:t>group_by(logon_DTS) %&gt;%</a:t>
            </a:r>
            <a:endParaRPr b="1" lang="en-US" sz="2400" spc="-1" strike="noStrike">
              <a:solidFill>
                <a:srgbClr val="2c3e50"/>
              </a:solidFill>
              <a:latin typeface="Source Sans Pro Semibold"/>
            </a:endParaRPr>
          </a:p>
          <a:p>
            <a:pPr marL="198720" indent="-149040">
              <a:spcAft>
                <a:spcPts val="1057"/>
              </a:spcAft>
              <a:buClr>
                <a:srgbClr val="2c3e50"/>
              </a:buClr>
              <a:buSzPct val="45000"/>
              <a:buFont typeface="Wingdings" charset="2"/>
              <a:buChar char=""/>
            </a:pPr>
            <a:r>
              <a:rPr b="1" lang="en-US" sz="2400" spc="-1" strike="noStrike">
                <a:solidFill>
                  <a:srgbClr val="2c3e50"/>
                </a:solidFill>
                <a:latin typeface="Source Sans Pro Semibold"/>
              </a:rPr>
              <a:t>summarise(num_users = n_distinct(userid))</a:t>
            </a:r>
            <a:endParaRPr b="1" lang="en-US" sz="2400" spc="-1" strike="noStrike">
              <a:solidFill>
                <a:srgbClr val="2c3e50"/>
              </a:solidFill>
              <a:latin typeface="Source Sans Pro Semibold"/>
            </a:endParaRPr>
          </a:p>
          <a:p>
            <a:pPr marL="198720" indent="-149040">
              <a:spcAft>
                <a:spcPts val="1057"/>
              </a:spcAft>
              <a:buClr>
                <a:srgbClr val="2c3e50"/>
              </a:buClr>
              <a:buSzPct val="45000"/>
              <a:buFont typeface="Wingdings" charset="2"/>
              <a:buChar char=""/>
            </a:pPr>
            <a:r>
              <a:rPr b="1" lang="en-US" sz="2400" spc="-1" strike="noStrike">
                <a:solidFill>
                  <a:srgbClr val="2c3e50"/>
                </a:solidFill>
                <a:latin typeface="Source Sans Pro Semibold"/>
              </a:rPr>
              <a:t># Calculate the average number of users per day</a:t>
            </a:r>
            <a:endParaRPr b="1" lang="en-US" sz="2400" spc="-1" strike="noStrike">
              <a:solidFill>
                <a:srgbClr val="2c3e50"/>
              </a:solidFill>
              <a:latin typeface="Source Sans Pro Semibold"/>
            </a:endParaRPr>
          </a:p>
          <a:p>
            <a:pPr marL="198720" indent="-149040">
              <a:spcAft>
                <a:spcPts val="1057"/>
              </a:spcAft>
              <a:buClr>
                <a:srgbClr val="2c3e50"/>
              </a:buClr>
              <a:buSzPct val="45000"/>
              <a:buFont typeface="Wingdings" charset="2"/>
              <a:buChar char=""/>
            </a:pPr>
            <a:r>
              <a:rPr b="1" lang="en-US" sz="2400" spc="-1" strike="noStrike">
                <a:solidFill>
                  <a:srgbClr val="2c3e50"/>
                </a:solidFill>
                <a:latin typeface="Source Sans Pro Semibold"/>
              </a:rPr>
              <a:t>average_users_per_day &lt;- mean(users_per_day$num_users)</a:t>
            </a:r>
            <a:endParaRPr b="1" lang="en-US" sz="2400" spc="-1" strike="noStrike">
              <a:solidFill>
                <a:srgbClr val="2c3e50"/>
              </a:solidFill>
              <a:latin typeface="Source Sans Pro Semibold"/>
            </a:endParaRPr>
          </a:p>
          <a:p>
            <a:pPr marL="198720" indent="-149040">
              <a:spcAft>
                <a:spcPts val="1057"/>
              </a:spcAft>
              <a:buClr>
                <a:srgbClr val="2c3e50"/>
              </a:buClr>
              <a:buSzPct val="45000"/>
              <a:buFont typeface="Wingdings" charset="2"/>
              <a:buChar char=""/>
            </a:pPr>
            <a:r>
              <a:rPr b="1" lang="en-US" sz="2400" spc="-1" strike="noStrike">
                <a:solidFill>
                  <a:srgbClr val="2c3e50"/>
                </a:solidFill>
                <a:latin typeface="Source Sans Pro Semibold"/>
              </a:rPr>
              <a:t>average_users_per_day</a:t>
            </a:r>
            <a:endParaRPr b="1" lang="en-US" sz="2400" spc="-1" strike="noStrike">
              <a:solidFill>
                <a:srgbClr val="2c3e50"/>
              </a:solidFill>
              <a:latin typeface="Source Sans Pro Semibold"/>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0" name=""/>
          <p:cNvSpPr txBox="1"/>
          <p:nvPr/>
        </p:nvSpPr>
        <p:spPr>
          <a:xfrm>
            <a:off x="21960" y="1225440"/>
            <a:ext cx="5235840" cy="4444560"/>
          </a:xfrm>
          <a:prstGeom prst="rect">
            <a:avLst/>
          </a:prstGeom>
          <a:noFill/>
          <a:ln w="10800">
            <a:noFill/>
          </a:ln>
        </p:spPr>
        <p:txBody>
          <a:bodyPr lIns="90000" rIns="90000" tIns="45000" bIns="45000" anchor="ctr">
            <a:noAutofit/>
          </a:bodyPr>
          <a:p>
            <a:r>
              <a:rPr b="1" lang="en-US" sz="1300" spc="-1" strike="noStrike">
                <a:solidFill>
                  <a:srgbClr val="2c3e50"/>
                </a:solidFill>
                <a:latin typeface="Source Sans Pro"/>
              </a:rPr>
              <a:t>1.4</a:t>
            </a:r>
            <a:endParaRPr b="0" lang="en-US" sz="1300" spc="-1" strike="noStrike">
              <a:solidFill>
                <a:srgbClr val="2c3e50"/>
              </a:solidFill>
              <a:latin typeface="Source Sans Pro"/>
            </a:endParaRPr>
          </a:p>
          <a:p>
            <a:r>
              <a:rPr b="0" lang="en-US" sz="1300" spc="-1" strike="noStrike">
                <a:solidFill>
                  <a:srgbClr val="2c3e50"/>
                </a:solidFill>
                <a:latin typeface="Source Sans Pro"/>
              </a:rPr>
              <a:t>user_login_counts &lt;- vdi_2015 %&gt;%</a:t>
            </a:r>
            <a:endParaRPr b="0" lang="en-US" sz="1300" spc="-1" strike="noStrike">
              <a:solidFill>
                <a:srgbClr val="2c3e50"/>
              </a:solidFill>
              <a:latin typeface="Source Sans Pro"/>
            </a:endParaRPr>
          </a:p>
          <a:p>
            <a:r>
              <a:rPr b="0" lang="en-US" sz="1300" spc="-1" strike="noStrike">
                <a:solidFill>
                  <a:srgbClr val="2c3e50"/>
                </a:solidFill>
                <a:latin typeface="Source Sans Pro"/>
              </a:rPr>
              <a:t>group_by(userid) %&gt;%</a:t>
            </a:r>
            <a:endParaRPr b="0" lang="en-US" sz="1300" spc="-1" strike="noStrike">
              <a:solidFill>
                <a:srgbClr val="2c3e50"/>
              </a:solidFill>
              <a:latin typeface="Source Sans Pro"/>
            </a:endParaRPr>
          </a:p>
          <a:p>
            <a:r>
              <a:rPr b="0" lang="en-US" sz="1300" spc="-1" strike="noStrike">
                <a:solidFill>
                  <a:srgbClr val="2c3e50"/>
                </a:solidFill>
                <a:latin typeface="Source Sans Pro"/>
              </a:rPr>
              <a:t>summarise(login_count = n())</a:t>
            </a:r>
            <a:endParaRPr b="0" lang="en-US" sz="1300" spc="-1" strike="noStrike">
              <a:solidFill>
                <a:srgbClr val="2c3e50"/>
              </a:solidFill>
              <a:latin typeface="Source Sans Pro"/>
            </a:endParaRPr>
          </a:p>
          <a:p>
            <a:r>
              <a:rPr b="0" lang="en-US" sz="1300" spc="-1" strike="noStrike">
                <a:solidFill>
                  <a:srgbClr val="2c3e50"/>
                </a:solidFill>
                <a:latin typeface="Source Sans Pro"/>
              </a:rPr>
              <a:t># Sort the users by login count in descending order and select the</a:t>
            </a:r>
            <a:endParaRPr b="0" lang="en-US" sz="1300" spc="-1" strike="noStrike">
              <a:solidFill>
                <a:srgbClr val="2c3e50"/>
              </a:solidFill>
              <a:latin typeface="Source Sans Pro"/>
            </a:endParaRPr>
          </a:p>
          <a:p>
            <a:r>
              <a:rPr b="0" lang="en-US" sz="1300" spc="-1" strike="noStrike">
                <a:solidFill>
                  <a:srgbClr val="2c3e50"/>
                </a:solidFill>
                <a:latin typeface="Source Sans Pro"/>
              </a:rPr>
              <a:t>top 5</a:t>
            </a:r>
            <a:endParaRPr b="0" lang="en-US" sz="1300" spc="-1" strike="noStrike">
              <a:solidFill>
                <a:srgbClr val="2c3e50"/>
              </a:solidFill>
              <a:latin typeface="Source Sans Pro"/>
            </a:endParaRPr>
          </a:p>
          <a:p>
            <a:r>
              <a:rPr b="0" lang="en-US" sz="1300" spc="-1" strike="noStrike">
                <a:solidFill>
                  <a:srgbClr val="2c3e50"/>
                </a:solidFill>
                <a:latin typeface="Source Sans Pro"/>
              </a:rPr>
              <a:t>top_5_users &lt;- user_login_counts %&gt;%</a:t>
            </a:r>
            <a:endParaRPr b="0" lang="en-US" sz="1300" spc="-1" strike="noStrike">
              <a:solidFill>
                <a:srgbClr val="2c3e50"/>
              </a:solidFill>
              <a:latin typeface="Source Sans Pro"/>
            </a:endParaRPr>
          </a:p>
          <a:p>
            <a:r>
              <a:rPr b="0" lang="en-US" sz="1300" spc="-1" strike="noStrike">
                <a:solidFill>
                  <a:srgbClr val="2c3e50"/>
                </a:solidFill>
                <a:latin typeface="Source Sans Pro"/>
              </a:rPr>
              <a:t>arrange(desc(login_count)) %&gt;%</a:t>
            </a:r>
            <a:endParaRPr b="0" lang="en-US" sz="1300" spc="-1" strike="noStrike">
              <a:solidFill>
                <a:srgbClr val="2c3e50"/>
              </a:solidFill>
              <a:latin typeface="Source Sans Pro"/>
            </a:endParaRPr>
          </a:p>
          <a:p>
            <a:r>
              <a:rPr b="0" lang="en-US" sz="1300" spc="-1" strike="noStrike">
                <a:solidFill>
                  <a:srgbClr val="2c3e50"/>
                </a:solidFill>
                <a:latin typeface="Source Sans Pro"/>
              </a:rPr>
              <a:t>head(5)</a:t>
            </a:r>
            <a:endParaRPr b="0" lang="en-US" sz="1300" spc="-1" strike="noStrike">
              <a:solidFill>
                <a:srgbClr val="2c3e50"/>
              </a:solidFill>
              <a:latin typeface="Source Sans Pro"/>
            </a:endParaRPr>
          </a:p>
          <a:p>
            <a:r>
              <a:rPr b="0" lang="en-US" sz="1300" spc="-1" strike="noStrike">
                <a:solidFill>
                  <a:srgbClr val="2c3e50"/>
                </a:solidFill>
                <a:latin typeface="Source Sans Pro"/>
              </a:rPr>
              <a:t>ggplot(top_5_users, aes(x = reorder(userid, -login_count), y =</a:t>
            </a:r>
            <a:endParaRPr b="0" lang="en-US" sz="1300" spc="-1" strike="noStrike">
              <a:solidFill>
                <a:srgbClr val="2c3e50"/>
              </a:solidFill>
              <a:latin typeface="Source Sans Pro"/>
            </a:endParaRPr>
          </a:p>
          <a:p>
            <a:r>
              <a:rPr b="0" lang="en-US" sz="1300" spc="-1" strike="noStrike">
                <a:solidFill>
                  <a:srgbClr val="2c3e50"/>
                </a:solidFill>
                <a:latin typeface="Source Sans Pro"/>
              </a:rPr>
              <a:t>login_count)) +</a:t>
            </a:r>
            <a:endParaRPr b="0" lang="en-US" sz="1300" spc="-1" strike="noStrike">
              <a:solidFill>
                <a:srgbClr val="2c3e50"/>
              </a:solidFill>
              <a:latin typeface="Source Sans Pro"/>
            </a:endParaRPr>
          </a:p>
          <a:p>
            <a:r>
              <a:rPr b="0" lang="en-US" sz="1300" spc="-1" strike="noStrike">
                <a:solidFill>
                  <a:srgbClr val="2c3e50"/>
                </a:solidFill>
                <a:latin typeface="Source Sans Pro"/>
              </a:rPr>
              <a:t>geom_bar(stat = "identity", fill = "skyblue") +</a:t>
            </a:r>
            <a:endParaRPr b="0" lang="en-US" sz="1300" spc="-1" strike="noStrike">
              <a:solidFill>
                <a:srgbClr val="2c3e50"/>
              </a:solidFill>
              <a:latin typeface="Source Sans Pro"/>
            </a:endParaRPr>
          </a:p>
          <a:p>
            <a:r>
              <a:rPr b="0" lang="en-US" sz="1300" spc="-1" strike="noStrike">
                <a:solidFill>
                  <a:srgbClr val="2c3e50"/>
                </a:solidFill>
                <a:latin typeface="Source Sans Pro"/>
              </a:rPr>
              <a:t>labs(title = "Top 5 Users by Number of Times Logged In",</a:t>
            </a:r>
            <a:endParaRPr b="0" lang="en-US" sz="1300" spc="-1" strike="noStrike">
              <a:solidFill>
                <a:srgbClr val="2c3e50"/>
              </a:solidFill>
              <a:latin typeface="Source Sans Pro"/>
            </a:endParaRPr>
          </a:p>
          <a:p>
            <a:r>
              <a:rPr b="0" lang="en-US" sz="1300" spc="-1" strike="noStrike">
                <a:solidFill>
                  <a:srgbClr val="2c3e50"/>
                </a:solidFill>
                <a:latin typeface="Source Sans Pro"/>
              </a:rPr>
              <a:t>x = "User ID", y = "Number of Logins") +</a:t>
            </a:r>
            <a:endParaRPr b="0" lang="en-US" sz="1300" spc="-1" strike="noStrike">
              <a:solidFill>
                <a:srgbClr val="2c3e50"/>
              </a:solidFill>
              <a:latin typeface="Source Sans Pro"/>
            </a:endParaRPr>
          </a:p>
          <a:p>
            <a:r>
              <a:rPr b="0" lang="en-US" sz="1300" spc="-1" strike="noStrike">
                <a:solidFill>
                  <a:srgbClr val="2c3e50"/>
                </a:solidFill>
                <a:latin typeface="Source Sans Pro"/>
              </a:rPr>
              <a:t>theme_minimal() +</a:t>
            </a:r>
            <a:endParaRPr b="0" lang="en-US" sz="1300" spc="-1" strike="noStrike">
              <a:solidFill>
                <a:srgbClr val="2c3e50"/>
              </a:solidFill>
              <a:latin typeface="Source Sans Pro"/>
            </a:endParaRPr>
          </a:p>
          <a:p>
            <a:r>
              <a:rPr b="0" lang="en-US" sz="1300" spc="-1" strike="noStrike">
                <a:solidFill>
                  <a:srgbClr val="2c3e50"/>
                </a:solidFill>
                <a:latin typeface="Source Sans Pro"/>
              </a:rPr>
              <a:t>theme(axis.text.x = element_text(angle = 45, hjust = 1))</a:t>
            </a:r>
            <a:endParaRPr b="0" lang="en-US" sz="1300" spc="-1" strike="noStrike">
              <a:solidFill>
                <a:srgbClr val="2c3e50"/>
              </a:solidFill>
              <a:latin typeface="Source Sans Pro"/>
            </a:endParaRPr>
          </a:p>
        </p:txBody>
      </p:sp>
      <p:sp>
        <p:nvSpPr>
          <p:cNvPr id="161" name=""/>
          <p:cNvSpPr txBox="1"/>
          <p:nvPr/>
        </p:nvSpPr>
        <p:spPr>
          <a:xfrm>
            <a:off x="5029200" y="584640"/>
            <a:ext cx="5235840" cy="4444560"/>
          </a:xfrm>
          <a:prstGeom prst="rect">
            <a:avLst/>
          </a:prstGeom>
          <a:noFill/>
          <a:ln w="10800">
            <a:noFill/>
          </a:ln>
        </p:spPr>
        <p:txBody>
          <a:bodyPr lIns="90000" rIns="90000" tIns="45000" bIns="45000" anchor="ctr">
            <a:noAutofit/>
          </a:bodyPr>
          <a:p>
            <a:r>
              <a:rPr b="1" lang="en-US" sz="1300" spc="-1" strike="noStrike">
                <a:solidFill>
                  <a:srgbClr val="2c3e50"/>
                </a:solidFill>
                <a:latin typeface="Source Sans Pro"/>
              </a:rPr>
              <a:t>1.5</a:t>
            </a:r>
            <a:endParaRPr b="0" lang="en-US" sz="1300" spc="-1" strike="noStrike">
              <a:solidFill>
                <a:srgbClr val="2c3e50"/>
              </a:solidFill>
              <a:latin typeface="Source Sans Pro"/>
            </a:endParaRPr>
          </a:p>
          <a:p>
            <a:r>
              <a:rPr b="0" lang="en-US" sz="1300" spc="-1" strike="noStrike">
                <a:solidFill>
                  <a:srgbClr val="2c3e50"/>
                </a:solidFill>
                <a:latin typeface="Source Sans Pro"/>
              </a:rPr>
              <a:t>vdi_2015 &lt;- vdi_2015[vdi_2015$start &lt; vdi_2015$stop, ]</a:t>
            </a:r>
            <a:endParaRPr b="0" lang="en-US" sz="1300" spc="-1" strike="noStrike">
              <a:solidFill>
                <a:srgbClr val="2c3e50"/>
              </a:solidFill>
              <a:latin typeface="Source Sans Pro"/>
            </a:endParaRPr>
          </a:p>
          <a:p>
            <a:r>
              <a:rPr b="0" lang="en-US" sz="1300" spc="-1" strike="noStrike">
                <a:solidFill>
                  <a:srgbClr val="2c3e50"/>
                </a:solidFill>
                <a:latin typeface="Source Sans Pro"/>
              </a:rPr>
              <a:t># Recalculate the total duration of each application</a:t>
            </a:r>
            <a:endParaRPr b="0" lang="en-US" sz="1300" spc="-1" strike="noStrike">
              <a:solidFill>
                <a:srgbClr val="2c3e50"/>
              </a:solidFill>
              <a:latin typeface="Source Sans Pro"/>
            </a:endParaRPr>
          </a:p>
          <a:p>
            <a:r>
              <a:rPr b="0" lang="en-US" sz="1300" spc="-1" strike="noStrike">
                <a:solidFill>
                  <a:srgbClr val="2c3e50"/>
                </a:solidFill>
                <a:latin typeface="Source Sans Pro"/>
              </a:rPr>
              <a:t>app_duration &lt;- vdi_2015 %&gt;%</a:t>
            </a:r>
            <a:endParaRPr b="0" lang="en-US" sz="1300" spc="-1" strike="noStrike">
              <a:solidFill>
                <a:srgbClr val="2c3e50"/>
              </a:solidFill>
              <a:latin typeface="Source Sans Pro"/>
            </a:endParaRPr>
          </a:p>
          <a:p>
            <a:r>
              <a:rPr b="0" lang="en-US" sz="1300" spc="-1" strike="noStrike">
                <a:solidFill>
                  <a:srgbClr val="2c3e50"/>
                </a:solidFill>
                <a:latin typeface="Source Sans Pro"/>
              </a:rPr>
              <a:t>group_by(app_name) %&gt;%</a:t>
            </a:r>
            <a:endParaRPr b="0" lang="en-US" sz="1300" spc="-1" strike="noStrike">
              <a:solidFill>
                <a:srgbClr val="2c3e50"/>
              </a:solidFill>
              <a:latin typeface="Source Sans Pro"/>
            </a:endParaRPr>
          </a:p>
          <a:p>
            <a:r>
              <a:rPr b="0" lang="en-US" sz="1300" spc="-1" strike="noStrike">
                <a:solidFill>
                  <a:srgbClr val="2c3e50"/>
                </a:solidFill>
                <a:latin typeface="Source Sans Pro"/>
              </a:rPr>
              <a:t>summarise(total_duration = sum(as.numeric(difftime(stop, start,</a:t>
            </a:r>
            <a:endParaRPr b="0" lang="en-US" sz="1300" spc="-1" strike="noStrike">
              <a:solidFill>
                <a:srgbClr val="2c3e50"/>
              </a:solidFill>
              <a:latin typeface="Source Sans Pro"/>
            </a:endParaRPr>
          </a:p>
          <a:p>
            <a:r>
              <a:rPr b="0" lang="en-US" sz="1300" spc="-1" strike="noStrike">
                <a:solidFill>
                  <a:srgbClr val="2c3e50"/>
                </a:solidFill>
                <a:latin typeface="Source Sans Pro"/>
              </a:rPr>
              <a:t>units = "mins")), na.rm = TRUE)) %&gt;%arrange(total_duration)</a:t>
            </a:r>
            <a:endParaRPr b="0" lang="en-US" sz="1300" spc="-1" strike="noStrike">
              <a:solidFill>
                <a:srgbClr val="2c3e50"/>
              </a:solidFill>
              <a:latin typeface="Source Sans Pro"/>
            </a:endParaRPr>
          </a:p>
          <a:p>
            <a:r>
              <a:rPr b="0" lang="en-US" sz="1300" spc="-1" strike="noStrike">
                <a:solidFill>
                  <a:srgbClr val="2c3e50"/>
                </a:solidFill>
                <a:latin typeface="Source Sans Pro"/>
              </a:rPr>
              <a:t># Select the bottom 3 applications by duration</a:t>
            </a:r>
            <a:endParaRPr b="0" lang="en-US" sz="1300" spc="-1" strike="noStrike">
              <a:solidFill>
                <a:srgbClr val="2c3e50"/>
              </a:solidFill>
              <a:latin typeface="Source Sans Pro"/>
            </a:endParaRPr>
          </a:p>
          <a:p>
            <a:r>
              <a:rPr b="0" lang="en-US" sz="1300" spc="-1" strike="noStrike">
                <a:solidFill>
                  <a:srgbClr val="2c3e50"/>
                </a:solidFill>
                <a:latin typeface="Source Sans Pro"/>
              </a:rPr>
              <a:t>bottom_3_apps &lt;- app_duration %&gt;%</a:t>
            </a:r>
            <a:endParaRPr b="0" lang="en-US" sz="1300" spc="-1" strike="noStrike">
              <a:solidFill>
                <a:srgbClr val="2c3e50"/>
              </a:solidFill>
              <a:latin typeface="Source Sans Pro"/>
            </a:endParaRPr>
          </a:p>
          <a:p>
            <a:r>
              <a:rPr b="0" lang="en-US" sz="1300" spc="-1" strike="noStrike">
                <a:solidFill>
                  <a:srgbClr val="2c3e50"/>
                </a:solidFill>
                <a:latin typeface="Source Sans Pro"/>
              </a:rPr>
              <a:t>head(3)</a:t>
            </a:r>
            <a:endParaRPr b="0" lang="en-US" sz="1300" spc="-1" strike="noStrike">
              <a:solidFill>
                <a:srgbClr val="2c3e50"/>
              </a:solidFill>
              <a:latin typeface="Source Sans Pro"/>
            </a:endParaRPr>
          </a:p>
          <a:p>
            <a:r>
              <a:rPr b="0" lang="en-US" sz="1300" spc="-1" strike="noStrike">
                <a:solidFill>
                  <a:srgbClr val="2c3e50"/>
                </a:solidFill>
                <a:latin typeface="Source Sans Pro"/>
              </a:rPr>
              <a:t># Display the bottom 3 applications</a:t>
            </a:r>
            <a:endParaRPr b="0" lang="en-US" sz="1300" spc="-1" strike="noStrike">
              <a:solidFill>
                <a:srgbClr val="2c3e50"/>
              </a:solidFill>
              <a:latin typeface="Source Sans Pro"/>
            </a:endParaRPr>
          </a:p>
          <a:p>
            <a:r>
              <a:rPr b="0" lang="en-US" sz="1300" spc="-1" strike="noStrike">
                <a:solidFill>
                  <a:srgbClr val="2c3e50"/>
                </a:solidFill>
                <a:latin typeface="Source Sans Pro"/>
              </a:rPr>
              <a:t>bottom_3_apps</a:t>
            </a:r>
            <a:endParaRPr b="0" lang="en-US" sz="1300" spc="-1" strike="noStrike">
              <a:solidFill>
                <a:srgbClr val="2c3e50"/>
              </a:solidFill>
              <a:latin typeface="Source Sans Pro"/>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1" name="PlaceHolder 1"/>
          <p:cNvSpPr>
            <a:spLocks noGrp="1"/>
          </p:cNvSpPr>
          <p:nvPr>
            <p:ph type="title"/>
          </p:nvPr>
        </p:nvSpPr>
        <p:spPr>
          <a:xfrm>
            <a:off x="360000" y="225720"/>
            <a:ext cx="9360000" cy="720000"/>
          </a:xfrm>
          <a:prstGeom prst="rect">
            <a:avLst/>
          </a:prstGeom>
          <a:noFill/>
          <a:ln w="0">
            <a:noFill/>
          </a:ln>
        </p:spPr>
        <p:txBody>
          <a:bodyPr lIns="0" rIns="0" tIns="0" bIns="0" anchor="ctr">
            <a:noAutofit/>
          </a:bodyPr>
          <a:p>
            <a:pPr indent="0">
              <a:buNone/>
            </a:pPr>
            <a:r>
              <a:rPr b="1" lang="en-US" sz="2700" spc="-1" strike="noStrike">
                <a:solidFill>
                  <a:srgbClr val="ffffff"/>
                </a:solidFill>
                <a:latin typeface="Source Sans Pro Black"/>
              </a:rPr>
              <a:t>INTRODUCTION</a:t>
            </a:r>
            <a:endParaRPr b="1" lang="en-US" sz="2700" spc="-1" strike="noStrike">
              <a:solidFill>
                <a:srgbClr val="ffffff"/>
              </a:solidFill>
              <a:latin typeface="Source Sans Pro Black"/>
            </a:endParaRPr>
          </a:p>
        </p:txBody>
      </p:sp>
      <p:sp>
        <p:nvSpPr>
          <p:cNvPr id="132" name="PlaceHolder 2"/>
          <p:cNvSpPr>
            <a:spLocks noGrp="1"/>
          </p:cNvSpPr>
          <p:nvPr>
            <p:ph/>
          </p:nvPr>
        </p:nvSpPr>
        <p:spPr>
          <a:xfrm>
            <a:off x="360000" y="1485000"/>
            <a:ext cx="9360000" cy="3780000"/>
          </a:xfrm>
          <a:prstGeom prst="rect">
            <a:avLst/>
          </a:prstGeom>
          <a:noFill/>
          <a:ln w="0">
            <a:noFill/>
          </a:ln>
        </p:spPr>
        <p:txBody>
          <a:bodyPr lIns="0" rIns="0" tIns="0" bIns="0" anchor="t">
            <a:normAutofit fontScale="74000"/>
          </a:bodyPr>
          <a:p>
            <a:pPr marL="319680" indent="0">
              <a:spcAft>
                <a:spcPts val="1057"/>
              </a:spcAft>
              <a:buNone/>
            </a:pPr>
            <a:r>
              <a:rPr b="1" lang="en-US" sz="2400" spc="-1" strike="noStrike">
                <a:solidFill>
                  <a:srgbClr val="2c3e50"/>
                </a:solidFill>
                <a:latin typeface="Source Sans Pro Semibold"/>
              </a:rPr>
              <a:t>Virtual desktop infrastructure (VDI) systems have become an integral part of modern IT environments, allowing organizations to centralize and streamline desktop management while providing users with remote access to their computing resources. As the adoption of VDI continues to grow, it is crucial for organizations to understand how these systems are being utilized and identify areas for optimization and improvement.</a:t>
            </a:r>
            <a:endParaRPr b="1" lang="en-US" sz="2400" spc="-1" strike="noStrike">
              <a:solidFill>
                <a:srgbClr val="2c3e50"/>
              </a:solidFill>
              <a:latin typeface="Source Sans Pro Semibold"/>
            </a:endParaRPr>
          </a:p>
          <a:p>
            <a:pPr marL="319680" indent="-239760">
              <a:spcAft>
                <a:spcPts val="1057"/>
              </a:spcAft>
              <a:buClr>
                <a:srgbClr val="2c3e50"/>
              </a:buClr>
              <a:buSzPct val="45000"/>
              <a:buFont typeface="Wingdings" charset="2"/>
              <a:buChar char=""/>
            </a:pPr>
            <a:r>
              <a:rPr b="1" lang="en-US" sz="2400" spc="-1" strike="noStrike">
                <a:solidFill>
                  <a:srgbClr val="2c3e50"/>
                </a:solidFill>
                <a:latin typeface="Source Sans Pro Semibold"/>
              </a:rPr>
              <a:t>In this presentation, we will delve into a comprehensive analysis of the VDI system usage data from 2015. We will explore key metrics such as the total number of users, daily user activity patterns, and application usage patterns. By analyzing this data, we aim to provide valuable insights that can inform decision-making processes, resource allocation, and strategic planning efforts related to the VDI system.</a:t>
            </a:r>
            <a:endParaRPr b="1" lang="en-US" sz="2400" spc="-1" strike="noStrike">
              <a:solidFill>
                <a:srgbClr val="2c3e50"/>
              </a:solidFill>
              <a:latin typeface="Source Sans Pro Semibold"/>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3" name="PlaceHolder 1"/>
          <p:cNvSpPr>
            <a:spLocks noGrp="1"/>
          </p:cNvSpPr>
          <p:nvPr>
            <p:ph type="title"/>
          </p:nvPr>
        </p:nvSpPr>
        <p:spPr>
          <a:xfrm>
            <a:off x="360000" y="225720"/>
            <a:ext cx="9360000" cy="718920"/>
          </a:xfrm>
          <a:prstGeom prst="rect">
            <a:avLst/>
          </a:prstGeom>
          <a:noFill/>
          <a:ln w="0">
            <a:noFill/>
          </a:ln>
        </p:spPr>
        <p:txBody>
          <a:bodyPr lIns="0" rIns="0" tIns="0" bIns="0" anchor="ctr">
            <a:noAutofit/>
          </a:bodyPr>
          <a:p>
            <a:pPr indent="0">
              <a:buNone/>
            </a:pPr>
            <a:r>
              <a:rPr b="1" lang="en-US" sz="2700" spc="-1" strike="noStrike">
                <a:solidFill>
                  <a:srgbClr val="ffffff"/>
                </a:solidFill>
                <a:latin typeface="Source Sans Pro Black"/>
              </a:rPr>
              <a:t>USAGE ANALYSIS</a:t>
            </a:r>
            <a:endParaRPr b="1" lang="en-US" sz="2700" spc="-1" strike="noStrike">
              <a:solidFill>
                <a:srgbClr val="ffffff"/>
              </a:solidFill>
              <a:latin typeface="Source Sans Pro Black"/>
            </a:endParaRPr>
          </a:p>
        </p:txBody>
      </p:sp>
      <p:sp>
        <p:nvSpPr>
          <p:cNvPr id="134" name="PlaceHolder 2"/>
          <p:cNvSpPr>
            <a:spLocks noGrp="1"/>
          </p:cNvSpPr>
          <p:nvPr>
            <p:ph/>
          </p:nvPr>
        </p:nvSpPr>
        <p:spPr>
          <a:xfrm>
            <a:off x="360000" y="1485000"/>
            <a:ext cx="9360000" cy="3780000"/>
          </a:xfrm>
          <a:prstGeom prst="rect">
            <a:avLst/>
          </a:prstGeom>
          <a:noFill/>
          <a:ln w="0">
            <a:noFill/>
          </a:ln>
        </p:spPr>
        <p:txBody>
          <a:bodyPr lIns="0" rIns="0" tIns="0" bIns="0" anchor="t">
            <a:normAutofit/>
          </a:bodyPr>
          <a:p>
            <a:pPr marL="432000" indent="0">
              <a:spcAft>
                <a:spcPts val="1057"/>
              </a:spcAft>
              <a:buNone/>
            </a:pPr>
            <a:r>
              <a:rPr b="1" lang="en-US" sz="2200" spc="-1" strike="noStrike">
                <a:solidFill>
                  <a:srgbClr val="2c3e50"/>
                </a:solidFill>
                <a:latin typeface="Source Sans Pro Semibold"/>
              </a:rPr>
              <a:t>A key metric in understanding the usage of the VDI system is the total number of unique users who accessed the system during the year. Our analysis revealed that in 2015, there were a total of 5,212 unique users on the VDI system. This number represents the distinct individuals who logged in and utilized the virtual desktop infrastructure, regardless of the frequency or duration of their sessions.</a:t>
            </a:r>
            <a:endParaRPr b="1" lang="en-US" sz="2200" spc="-1" strike="noStrike">
              <a:solidFill>
                <a:srgbClr val="2c3e50"/>
              </a:solidFill>
              <a:latin typeface="Source Sans Pro Semibold"/>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5" name="PlaceHolder 1"/>
          <p:cNvSpPr>
            <a:spLocks noGrp="1"/>
          </p:cNvSpPr>
          <p:nvPr>
            <p:ph type="title"/>
          </p:nvPr>
        </p:nvSpPr>
        <p:spPr>
          <a:xfrm>
            <a:off x="360000" y="225720"/>
            <a:ext cx="9360000" cy="718920"/>
          </a:xfrm>
          <a:prstGeom prst="rect">
            <a:avLst/>
          </a:prstGeom>
          <a:noFill/>
          <a:ln w="0">
            <a:noFill/>
          </a:ln>
        </p:spPr>
        <p:txBody>
          <a:bodyPr lIns="0" rIns="0" tIns="0" bIns="0" anchor="ctr">
            <a:noAutofit/>
          </a:bodyPr>
          <a:p>
            <a:pPr indent="0">
              <a:buNone/>
            </a:pPr>
            <a:r>
              <a:rPr b="1" lang="en-US" sz="2700" spc="-1" strike="noStrike">
                <a:solidFill>
                  <a:srgbClr val="ffffff"/>
                </a:solidFill>
                <a:latin typeface="Source Sans Pro Black"/>
              </a:rPr>
              <a:t>AVERAGE USERS PER DAY</a:t>
            </a:r>
            <a:endParaRPr b="1" lang="en-US" sz="2700" spc="-1" strike="noStrike">
              <a:solidFill>
                <a:srgbClr val="ffffff"/>
              </a:solidFill>
              <a:latin typeface="Source Sans Pro Black"/>
            </a:endParaRPr>
          </a:p>
        </p:txBody>
      </p:sp>
      <p:sp>
        <p:nvSpPr>
          <p:cNvPr id="136" name="PlaceHolder 2"/>
          <p:cNvSpPr>
            <a:spLocks noGrp="1"/>
          </p:cNvSpPr>
          <p:nvPr>
            <p:ph/>
          </p:nvPr>
        </p:nvSpPr>
        <p:spPr>
          <a:xfrm>
            <a:off x="228600" y="1249200"/>
            <a:ext cx="9360000" cy="3780000"/>
          </a:xfrm>
          <a:prstGeom prst="rect">
            <a:avLst/>
          </a:prstGeom>
          <a:noFill/>
          <a:ln w="0">
            <a:noFill/>
          </a:ln>
        </p:spPr>
        <p:txBody>
          <a:bodyPr lIns="0" rIns="0" tIns="0" bIns="0" anchor="t">
            <a:normAutofit/>
          </a:bodyPr>
          <a:p>
            <a:pPr marL="432000" indent="-324000">
              <a:spcAft>
                <a:spcPts val="1057"/>
              </a:spcAft>
              <a:buClr>
                <a:srgbClr val="2c3e50"/>
              </a:buClr>
              <a:buSzPct val="45000"/>
              <a:buFont typeface="Wingdings" charset="2"/>
              <a:buChar char=""/>
            </a:pPr>
            <a:r>
              <a:rPr b="1" lang="en-US" sz="2200" spc="-1" strike="noStrike">
                <a:solidFill>
                  <a:srgbClr val="2c3e50"/>
                </a:solidFill>
                <a:latin typeface="Source Sans Pro Semibold"/>
              </a:rPr>
              <a:t>The graph shows the trend of usage over the year 2015. It aims to provide an insight of the trend of users in form of a line graph</a:t>
            </a:r>
            <a:endParaRPr b="1" lang="en-US" sz="2200" spc="-1" strike="noStrike">
              <a:solidFill>
                <a:srgbClr val="2c3e50"/>
              </a:solidFill>
              <a:latin typeface="Source Sans Pro Semibold"/>
            </a:endParaRPr>
          </a:p>
        </p:txBody>
      </p:sp>
      <p:pic>
        <p:nvPicPr>
          <p:cNvPr id="137" name="" descr=""/>
          <p:cNvPicPr/>
          <p:nvPr/>
        </p:nvPicPr>
        <p:blipFill>
          <a:blip r:embed="rId1"/>
          <a:stretch/>
        </p:blipFill>
        <p:spPr>
          <a:xfrm>
            <a:off x="1371600" y="1999800"/>
            <a:ext cx="5943600" cy="3670200"/>
          </a:xfrm>
          <a:prstGeom prst="rect">
            <a:avLst/>
          </a:prstGeom>
          <a:ln w="10800">
            <a:noFill/>
          </a:ln>
        </p:spPr>
      </p:pic>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PlaceHolder 1"/>
          <p:cNvSpPr>
            <a:spLocks noGrp="1"/>
          </p:cNvSpPr>
          <p:nvPr>
            <p:ph type="title"/>
          </p:nvPr>
        </p:nvSpPr>
        <p:spPr>
          <a:xfrm>
            <a:off x="360000" y="225720"/>
            <a:ext cx="9360000" cy="718920"/>
          </a:xfrm>
          <a:prstGeom prst="rect">
            <a:avLst/>
          </a:prstGeom>
          <a:noFill/>
          <a:ln w="0">
            <a:noFill/>
          </a:ln>
        </p:spPr>
        <p:txBody>
          <a:bodyPr lIns="0" rIns="0" tIns="0" bIns="0" anchor="ctr">
            <a:noAutofit/>
          </a:bodyPr>
          <a:p>
            <a:pPr indent="0">
              <a:buNone/>
            </a:pPr>
            <a:r>
              <a:rPr b="1" lang="en-US" sz="2700" spc="-1" strike="noStrike">
                <a:solidFill>
                  <a:srgbClr val="ffffff"/>
                </a:solidFill>
                <a:latin typeface="Source Sans Pro Black"/>
              </a:rPr>
              <a:t>HIGHEST USERS</a:t>
            </a:r>
            <a:endParaRPr b="1" lang="en-US" sz="2700" spc="-1" strike="noStrike">
              <a:solidFill>
                <a:srgbClr val="ffffff"/>
              </a:solidFill>
              <a:latin typeface="Source Sans Pro Black"/>
            </a:endParaRPr>
          </a:p>
        </p:txBody>
      </p:sp>
      <p:pic>
        <p:nvPicPr>
          <p:cNvPr id="139" name="" descr=""/>
          <p:cNvPicPr/>
          <p:nvPr/>
        </p:nvPicPr>
        <p:blipFill>
          <a:blip r:embed="rId1"/>
          <a:stretch/>
        </p:blipFill>
        <p:spPr>
          <a:xfrm>
            <a:off x="385200" y="1262160"/>
            <a:ext cx="6472800" cy="3995640"/>
          </a:xfrm>
          <a:prstGeom prst="rect">
            <a:avLst/>
          </a:prstGeom>
          <a:ln w="10800">
            <a:noFill/>
          </a:ln>
        </p:spPr>
      </p:pic>
      <p:sp>
        <p:nvSpPr>
          <p:cNvPr id="140" name=""/>
          <p:cNvSpPr txBox="1"/>
          <p:nvPr/>
        </p:nvSpPr>
        <p:spPr>
          <a:xfrm>
            <a:off x="7086600" y="1600200"/>
            <a:ext cx="2743200" cy="3429000"/>
          </a:xfrm>
          <a:prstGeom prst="rect">
            <a:avLst/>
          </a:prstGeom>
          <a:noFill/>
          <a:ln w="10800">
            <a:noFill/>
          </a:ln>
        </p:spPr>
        <p:txBody>
          <a:bodyPr lIns="90000" rIns="90000" tIns="45000" bIns="45000" anchor="ctr">
            <a:noAutofit/>
          </a:bodyPr>
          <a:p>
            <a:r>
              <a:rPr b="0" lang="en-US" sz="800" spc="-1" strike="noStrike">
                <a:solidFill>
                  <a:srgbClr val="2c3e50"/>
                </a:solidFill>
                <a:latin typeface="Source Sans Pro"/>
              </a:rPr>
              <a:t>Our analysis revealed that the highest number of unique users accessing the VDI system in a single day during 2015 was 577. As illustrated in the  graph displaying the daily unique user count throughout the year.</a:t>
            </a:r>
            <a:endParaRPr b="0" lang="en-US" sz="800" spc="-1" strike="noStrike">
              <a:solidFill>
                <a:srgbClr val="2c3e50"/>
              </a:solidFill>
              <a:latin typeface="Source Sans Pro"/>
            </a:endParaRPr>
          </a:p>
          <a:p>
            <a:r>
              <a:rPr b="0" lang="en-US" sz="800" spc="-1" strike="noStrike">
                <a:solidFill>
                  <a:srgbClr val="2c3e50"/>
                </a:solidFill>
                <a:latin typeface="Source Sans Pro"/>
              </a:rPr>
              <a:t>The graph provides a visual representation of the fluctuations in daily user activity, with each data point representing the number of distinct users who logged into the system on a given date. The graph clearly highlights the peak , where the line reaches its maximum height, indicating the highest concentration of concurrent users.</a:t>
            </a:r>
            <a:endParaRPr b="0" lang="en-US" sz="800" spc="-1" strike="noStrike">
              <a:solidFill>
                <a:srgbClr val="2c3e50"/>
              </a:solidFill>
              <a:latin typeface="Source Sans Pro"/>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1" name=""/>
          <p:cNvSpPr txBox="1"/>
          <p:nvPr/>
        </p:nvSpPr>
        <p:spPr>
          <a:xfrm>
            <a:off x="457200" y="1485000"/>
            <a:ext cx="8805600" cy="3315600"/>
          </a:xfrm>
          <a:prstGeom prst="rect">
            <a:avLst/>
          </a:prstGeom>
          <a:noFill/>
          <a:ln w="0">
            <a:noFill/>
          </a:ln>
        </p:spPr>
        <p:txBody>
          <a:bodyPr lIns="0" rIns="0" tIns="0" bIns="0" anchor="t">
            <a:normAutofit fontScale="96000"/>
          </a:bodyPr>
          <a:p>
            <a:pPr marL="414720" indent="-311040">
              <a:spcAft>
                <a:spcPts val="1057"/>
              </a:spcAft>
              <a:buClr>
                <a:srgbClr val="2c3e50"/>
              </a:buClr>
              <a:buSzPct val="45000"/>
              <a:buFont typeface="Wingdings" charset="2"/>
              <a:buChar char=""/>
            </a:pPr>
            <a:r>
              <a:rPr b="1" lang="en-US" sz="1600" spc="-1" strike="noStrike">
                <a:solidFill>
                  <a:srgbClr val="2c3e50"/>
                </a:solidFill>
                <a:latin typeface="Source Sans Pro Semibold"/>
              </a:rPr>
              <a:t>An analysis the daily user activity patterns provides further insights into the peak demand and usage trends of the VDI system. Our analysis revealed that the highest number of unique users accessing the system in a single day during 2015 was over 577.</a:t>
            </a:r>
            <a:endParaRPr b="1" lang="en-US" sz="1600" spc="-1" strike="noStrike">
              <a:solidFill>
                <a:srgbClr val="2c3e50"/>
              </a:solidFill>
              <a:latin typeface="Source Sans Pro Semibold"/>
            </a:endParaRPr>
          </a:p>
          <a:p>
            <a:pPr marL="414720" indent="-311040">
              <a:spcAft>
                <a:spcPts val="1057"/>
              </a:spcAft>
              <a:buClr>
                <a:srgbClr val="2c3e50"/>
              </a:buClr>
              <a:buSzPct val="45000"/>
              <a:buFont typeface="Wingdings" charset="2"/>
              <a:buChar char=""/>
            </a:pPr>
            <a:r>
              <a:rPr b="1" lang="en-US" sz="1600" spc="-1" strike="noStrike">
                <a:solidFill>
                  <a:srgbClr val="2c3e50"/>
                </a:solidFill>
                <a:latin typeface="Source Sans Pro Semibold"/>
              </a:rPr>
              <a:t>This peak daily user count represents a significant portion of the total user base simultaneously utilizing the VDI system's resources. Such high concurrent usage scenarios can potentially strain the system's capacity and performance, leading to potential bottlenecks or degraded user experience.</a:t>
            </a:r>
            <a:endParaRPr b="1" lang="en-US" sz="1600" spc="-1" strike="noStrike">
              <a:solidFill>
                <a:srgbClr val="2c3e50"/>
              </a:solidFill>
              <a:latin typeface="Source Sans Pro Semibold"/>
            </a:endParaRPr>
          </a:p>
          <a:p>
            <a:pPr marL="414720" indent="-311040">
              <a:spcAft>
                <a:spcPts val="1057"/>
              </a:spcAft>
              <a:buClr>
                <a:srgbClr val="2c3e50"/>
              </a:buClr>
              <a:buSzPct val="45000"/>
              <a:buFont typeface="Wingdings" charset="2"/>
              <a:buChar char=""/>
            </a:pPr>
            <a:r>
              <a:rPr b="1" lang="en-US" sz="1600" spc="-1" strike="noStrike">
                <a:solidFill>
                  <a:srgbClr val="2c3e50"/>
                </a:solidFill>
                <a:latin typeface="Source Sans Pro Semibold"/>
              </a:rPr>
              <a:t>Identifying and understanding these peak usage periods is crucial for capacity planning and resource allocation within the VDI environment. It enables IT teams to proactively address potential performance issues by scaling up resources or implementing load balancing strategies during periods of high demand.</a:t>
            </a:r>
            <a:endParaRPr b="1" lang="en-US" sz="1600" spc="-1" strike="noStrike">
              <a:solidFill>
                <a:srgbClr val="2c3e50"/>
              </a:solidFill>
              <a:latin typeface="Source Sans Pro Semibold"/>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2" name="PlaceHolder 1"/>
          <p:cNvSpPr>
            <a:spLocks noGrp="1"/>
          </p:cNvSpPr>
          <p:nvPr>
            <p:ph type="title"/>
          </p:nvPr>
        </p:nvSpPr>
        <p:spPr>
          <a:xfrm>
            <a:off x="360000" y="225720"/>
            <a:ext cx="2840400" cy="718920"/>
          </a:xfrm>
          <a:prstGeom prst="rect">
            <a:avLst/>
          </a:prstGeom>
          <a:noFill/>
          <a:ln w="0">
            <a:noFill/>
          </a:ln>
        </p:spPr>
        <p:txBody>
          <a:bodyPr lIns="0" rIns="0" tIns="0" bIns="0" anchor="ctr">
            <a:noAutofit/>
          </a:bodyPr>
          <a:p>
            <a:pPr indent="0">
              <a:buNone/>
            </a:pPr>
            <a:r>
              <a:rPr b="1" lang="en-US" sz="2700" spc="-1" strike="noStrike">
                <a:solidFill>
                  <a:srgbClr val="ffffff"/>
                </a:solidFill>
                <a:latin typeface="Source Sans Pro Black"/>
              </a:rPr>
              <a:t>TOP 5 USERS</a:t>
            </a:r>
            <a:endParaRPr b="1" lang="en-US" sz="2700" spc="-1" strike="noStrike">
              <a:solidFill>
                <a:srgbClr val="ffffff"/>
              </a:solidFill>
              <a:latin typeface="Source Sans Pro Black"/>
            </a:endParaRPr>
          </a:p>
        </p:txBody>
      </p:sp>
      <p:sp>
        <p:nvSpPr>
          <p:cNvPr id="143" name="PlaceHolder 2"/>
          <p:cNvSpPr>
            <a:spLocks noGrp="1"/>
          </p:cNvSpPr>
          <p:nvPr>
            <p:ph/>
          </p:nvPr>
        </p:nvSpPr>
        <p:spPr>
          <a:xfrm>
            <a:off x="360000" y="1485000"/>
            <a:ext cx="9360000" cy="3780000"/>
          </a:xfrm>
          <a:prstGeom prst="rect">
            <a:avLst/>
          </a:prstGeom>
          <a:noFill/>
          <a:ln w="0">
            <a:noFill/>
          </a:ln>
        </p:spPr>
        <p:txBody>
          <a:bodyPr lIns="0" rIns="0" tIns="0" bIns="0" anchor="t">
            <a:normAutofit fontScale="89000"/>
          </a:bodyPr>
          <a:p>
            <a:pPr marL="384480" indent="-288360">
              <a:spcAft>
                <a:spcPts val="1057"/>
              </a:spcAft>
              <a:buClr>
                <a:srgbClr val="2c3e50"/>
              </a:buClr>
              <a:buSzPct val="45000"/>
              <a:buFont typeface="Wingdings" charset="2"/>
              <a:buChar char=""/>
            </a:pPr>
            <a:r>
              <a:rPr b="1" lang="en-US" sz="2400" spc="-1" strike="noStrike">
                <a:solidFill>
                  <a:srgbClr val="2c3e50"/>
                </a:solidFill>
                <a:latin typeface="Source Sans Pro Semibold"/>
              </a:rPr>
              <a:t>It's also important to analyze user-specific activity patterns. Our analysis identified the top 5 users who logged in to the VDI system the highest number of times during 2015. These power users are likely to have a significant impact on system resources and performance.</a:t>
            </a:r>
            <a:endParaRPr b="1" lang="en-US" sz="2400" spc="-1" strike="noStrike">
              <a:solidFill>
                <a:srgbClr val="2c3e50"/>
              </a:solidFill>
              <a:latin typeface="Source Sans Pro Semibold"/>
            </a:endParaRPr>
          </a:p>
          <a:p>
            <a:pPr marL="384480" indent="-288360">
              <a:spcAft>
                <a:spcPts val="1057"/>
              </a:spcAft>
              <a:buClr>
                <a:srgbClr val="2c3e50"/>
              </a:buClr>
              <a:buSzPct val="45000"/>
              <a:buFont typeface="Wingdings" charset="2"/>
              <a:buChar char=""/>
            </a:pPr>
            <a:r>
              <a:rPr b="1" lang="en-US" sz="2400" spc="-1" strike="noStrike">
                <a:solidFill>
                  <a:srgbClr val="2c3e50"/>
                </a:solidFill>
                <a:latin typeface="Source Sans Pro Semibold"/>
              </a:rPr>
              <a:t>These top 5 users represent a concentrated subset of the user base responsible for a substantial portion of the overall system usage. Their frequent access to the VDI system could be indicative of their critical roles within the organization or their involvement in resource-intensive projects or workflows.</a:t>
            </a:r>
            <a:endParaRPr b="1" lang="en-US" sz="2400" spc="-1" strike="noStrike">
              <a:solidFill>
                <a:srgbClr val="2c3e50"/>
              </a:solidFill>
              <a:latin typeface="Source Sans Pro Semibold"/>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4" name="PlaceHolder 1"/>
          <p:cNvSpPr>
            <a:spLocks noGrp="1"/>
          </p:cNvSpPr>
          <p:nvPr>
            <p:ph type="title"/>
          </p:nvPr>
        </p:nvSpPr>
        <p:spPr>
          <a:xfrm>
            <a:off x="360000" y="225720"/>
            <a:ext cx="9360000" cy="718920"/>
          </a:xfrm>
          <a:prstGeom prst="rect">
            <a:avLst/>
          </a:prstGeom>
          <a:noFill/>
          <a:ln w="0">
            <a:noFill/>
          </a:ln>
        </p:spPr>
        <p:txBody>
          <a:bodyPr lIns="0" rIns="0" tIns="0" bIns="0" anchor="ctr">
            <a:noAutofit/>
          </a:bodyPr>
          <a:p>
            <a:pPr indent="0">
              <a:buNone/>
            </a:pPr>
            <a:r>
              <a:rPr b="1" lang="en-US" sz="2700" spc="-1" strike="noStrike">
                <a:solidFill>
                  <a:srgbClr val="ffffff"/>
                </a:solidFill>
                <a:latin typeface="Source Sans Pro Black"/>
              </a:rPr>
              <a:t>VISUALIZATION</a:t>
            </a:r>
            <a:endParaRPr b="1" lang="en-US" sz="2700" spc="-1" strike="noStrike">
              <a:solidFill>
                <a:srgbClr val="ffffff"/>
              </a:solidFill>
              <a:latin typeface="Source Sans Pro Black"/>
            </a:endParaRPr>
          </a:p>
        </p:txBody>
      </p:sp>
      <p:pic>
        <p:nvPicPr>
          <p:cNvPr id="145" name="" descr=""/>
          <p:cNvPicPr/>
          <p:nvPr/>
        </p:nvPicPr>
        <p:blipFill>
          <a:blip r:embed="rId1"/>
          <a:stretch/>
        </p:blipFill>
        <p:spPr>
          <a:xfrm>
            <a:off x="228600" y="1333080"/>
            <a:ext cx="6355800" cy="3924720"/>
          </a:xfrm>
          <a:prstGeom prst="rect">
            <a:avLst/>
          </a:prstGeom>
          <a:ln w="10800">
            <a:noFill/>
          </a:ln>
        </p:spPr>
      </p:pic>
      <p:sp>
        <p:nvSpPr>
          <p:cNvPr id="146" name=""/>
          <p:cNvSpPr txBox="1"/>
          <p:nvPr/>
        </p:nvSpPr>
        <p:spPr>
          <a:xfrm>
            <a:off x="7315200" y="1371600"/>
            <a:ext cx="2286000" cy="3511800"/>
          </a:xfrm>
          <a:prstGeom prst="rect">
            <a:avLst/>
          </a:prstGeom>
          <a:noFill/>
          <a:ln w="10800">
            <a:noFill/>
          </a:ln>
        </p:spPr>
        <p:txBody>
          <a:bodyPr lIns="90000" rIns="90000" tIns="45000" bIns="45000" anchor="ctr">
            <a:noAutofit/>
          </a:bodyPr>
          <a:p>
            <a:r>
              <a:rPr b="0" lang="en-US" sz="1800" spc="-1" strike="noStrike">
                <a:solidFill>
                  <a:srgbClr val="2c3e50"/>
                </a:solidFill>
                <a:latin typeface="Source Sans Pro"/>
              </a:rPr>
              <a:t>The visualization shows the highest number of logins per user. The highest logins recorded by a single user is just over 2000. </a:t>
            </a:r>
            <a:endParaRPr b="0" lang="en-US" sz="1800" spc="-1" strike="noStrike">
              <a:solidFill>
                <a:srgbClr val="2c3e50"/>
              </a:solidFill>
              <a:latin typeface="Source Sans Pro"/>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7" name="PlaceHolder 1"/>
          <p:cNvSpPr>
            <a:spLocks noGrp="1"/>
          </p:cNvSpPr>
          <p:nvPr>
            <p:ph type="title"/>
          </p:nvPr>
        </p:nvSpPr>
        <p:spPr>
          <a:xfrm>
            <a:off x="360000" y="225720"/>
            <a:ext cx="9360000" cy="718920"/>
          </a:xfrm>
          <a:prstGeom prst="rect">
            <a:avLst/>
          </a:prstGeom>
          <a:noFill/>
          <a:ln w="0">
            <a:noFill/>
          </a:ln>
        </p:spPr>
        <p:txBody>
          <a:bodyPr lIns="0" rIns="0" tIns="0" bIns="0" anchor="ctr">
            <a:noAutofit/>
          </a:bodyPr>
          <a:p>
            <a:pPr indent="0">
              <a:buNone/>
            </a:pPr>
            <a:r>
              <a:rPr b="1" lang="en-US" sz="2700" spc="-1" strike="noStrike">
                <a:solidFill>
                  <a:srgbClr val="ffffff"/>
                </a:solidFill>
                <a:latin typeface="Source Sans Pro Black"/>
              </a:rPr>
              <a:t>BOTTOM APPLICATIONS</a:t>
            </a:r>
            <a:endParaRPr b="1" lang="en-US" sz="2700" spc="-1" strike="noStrike">
              <a:solidFill>
                <a:srgbClr val="ffffff"/>
              </a:solidFill>
              <a:latin typeface="Source Sans Pro Black"/>
            </a:endParaRPr>
          </a:p>
        </p:txBody>
      </p:sp>
      <p:pic>
        <p:nvPicPr>
          <p:cNvPr id="148" name="" descr=""/>
          <p:cNvPicPr/>
          <p:nvPr/>
        </p:nvPicPr>
        <p:blipFill>
          <a:blip r:embed="rId1"/>
          <a:stretch/>
        </p:blipFill>
        <p:spPr>
          <a:xfrm>
            <a:off x="228600" y="1371600"/>
            <a:ext cx="6355800" cy="3924720"/>
          </a:xfrm>
          <a:prstGeom prst="rect">
            <a:avLst/>
          </a:prstGeom>
          <a:ln w="10800">
            <a:noFill/>
          </a:ln>
        </p:spPr>
      </p:pic>
      <p:sp>
        <p:nvSpPr>
          <p:cNvPr id="149" name=""/>
          <p:cNvSpPr txBox="1"/>
          <p:nvPr/>
        </p:nvSpPr>
        <p:spPr>
          <a:xfrm>
            <a:off x="6858000" y="1931400"/>
            <a:ext cx="2743200" cy="2687760"/>
          </a:xfrm>
          <a:prstGeom prst="rect">
            <a:avLst/>
          </a:prstGeom>
          <a:noFill/>
          <a:ln w="10800">
            <a:noFill/>
          </a:ln>
        </p:spPr>
        <p:txBody>
          <a:bodyPr lIns="90000" rIns="90000" tIns="45000" bIns="45000" anchor="ctr">
            <a:noAutofit/>
          </a:bodyPr>
          <a:p>
            <a:pPr>
              <a:lnSpc>
                <a:spcPct val="100000"/>
              </a:lnSpc>
              <a:spcAft>
                <a:spcPts val="1057"/>
              </a:spcAft>
            </a:pPr>
            <a:r>
              <a:rPr b="0" lang="en-US" sz="1300" spc="-1" strike="noStrike">
                <a:solidFill>
                  <a:srgbClr val="2c3e50"/>
                </a:solidFill>
                <a:latin typeface="Source Sans Pro"/>
              </a:rPr>
              <a:t>Our analysis identified the bottom 3 applications with the lowest total run times across all user sessions in 2015.</a:t>
            </a:r>
            <a:endParaRPr b="0" lang="en-US" sz="1300" spc="-1" strike="noStrike">
              <a:solidFill>
                <a:srgbClr val="2c3e50"/>
              </a:solidFill>
              <a:latin typeface="Source Sans Pro"/>
            </a:endParaRPr>
          </a:p>
          <a:p>
            <a:pPr>
              <a:lnSpc>
                <a:spcPct val="100000"/>
              </a:lnSpc>
              <a:spcAft>
                <a:spcPts val="1057"/>
              </a:spcAft>
            </a:pPr>
            <a:r>
              <a:rPr b="0" lang="en-US" sz="1300" spc="-1" strike="noStrike">
                <a:solidFill>
                  <a:srgbClr val="2c3e50"/>
                </a:solidFill>
                <a:latin typeface="Source Sans Pro"/>
              </a:rPr>
              <a:t>This bar graph provides a clear and concise representation of the applications with the lowest usage levels, making it easier to identify potential areas for optimization or resource reallocation. </a:t>
            </a:r>
            <a:endParaRPr b="0" lang="en-US" sz="1300" spc="-1" strike="noStrike">
              <a:solidFill>
                <a:srgbClr val="2c3e50"/>
              </a:solidFill>
              <a:latin typeface="Source Sans Pro"/>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46</TotalTime>
  <Application>LibreOffice/7.5.2.2$Linux_X86_64 LibreOffice_project/50$Build-2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2024-04-10T20:48:18Z</dcterms:created>
  <dc:creator/>
  <dc:description/>
  <dc:language>en-US</dc:language>
  <cp:lastModifiedBy/>
  <dcterms:modified xsi:type="dcterms:W3CDTF">2024-04-10T21:34:33Z</dcterms:modified>
  <cp:revision>2</cp:revision>
  <dc:subject/>
  <dc:title>Midnightblue</dc:title>
</cp:coreProperties>
</file>